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comments/modernComment_12EE_9F18219A.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9" r:id="rId3"/>
    <p:sldId id="4798" r:id="rId4"/>
    <p:sldId id="4802" r:id="rId5"/>
    <p:sldId id="4811" r:id="rId6"/>
    <p:sldId id="4803" r:id="rId7"/>
    <p:sldId id="4816" r:id="rId8"/>
    <p:sldId id="4799" r:id="rId9"/>
    <p:sldId id="4800" r:id="rId10"/>
    <p:sldId id="4804" r:id="rId11"/>
    <p:sldId id="4812" r:id="rId12"/>
    <p:sldId id="4814" r:id="rId13"/>
    <p:sldId id="4834" r:id="rId14"/>
    <p:sldId id="4793" r:id="rId15"/>
    <p:sldId id="4809" r:id="rId16"/>
    <p:sldId id="4835" r:id="rId17"/>
    <p:sldId id="4580" r:id="rId18"/>
    <p:sldId id="4822" r:id="rId19"/>
    <p:sldId id="4582" r:id="rId20"/>
    <p:sldId id="4824" r:id="rId21"/>
    <p:sldId id="4823" r:id="rId22"/>
    <p:sldId id="4805" r:id="rId23"/>
    <p:sldId id="4815" r:id="rId24"/>
    <p:sldId id="4862" r:id="rId25"/>
    <p:sldId id="4859" r:id="rId26"/>
    <p:sldId id="4846" r:id="rId27"/>
    <p:sldId id="4853" r:id="rId28"/>
    <p:sldId id="4847" r:id="rId29"/>
    <p:sldId id="4854" r:id="rId30"/>
    <p:sldId id="4848" r:id="rId31"/>
    <p:sldId id="4855" r:id="rId32"/>
    <p:sldId id="4850" r:id="rId33"/>
    <p:sldId id="4856" r:id="rId34"/>
    <p:sldId id="4849" r:id="rId35"/>
    <p:sldId id="4857" r:id="rId36"/>
    <p:sldId id="4851" r:id="rId37"/>
    <p:sldId id="4858" r:id="rId38"/>
    <p:sldId id="4852" r:id="rId39"/>
    <p:sldId id="4860" r:id="rId40"/>
    <p:sldId id="4861" r:id="rId41"/>
    <p:sldId id="4806" r:id="rId42"/>
    <p:sldId id="4817" r:id="rId43"/>
    <p:sldId id="4863" r:id="rId44"/>
    <p:sldId id="4825" r:id="rId45"/>
    <p:sldId id="272" r:id="rId46"/>
    <p:sldId id="275" r:id="rId47"/>
    <p:sldId id="4826" r:id="rId48"/>
    <p:sldId id="273" r:id="rId49"/>
    <p:sldId id="4828" r:id="rId50"/>
    <p:sldId id="282" r:id="rId51"/>
    <p:sldId id="4866" r:id="rId52"/>
    <p:sldId id="4829" r:id="rId53"/>
    <p:sldId id="4830" r:id="rId54"/>
    <p:sldId id="4865" r:id="rId55"/>
    <p:sldId id="4864" r:id="rId56"/>
    <p:sldId id="4807" r:id="rId57"/>
    <p:sldId id="4818" r:id="rId58"/>
    <p:sldId id="4841" r:id="rId59"/>
    <p:sldId id="4842" r:id="rId60"/>
    <p:sldId id="4844" r:id="rId61"/>
    <p:sldId id="4843" r:id="rId62"/>
    <p:sldId id="4808" r:id="rId63"/>
    <p:sldId id="4819" r:id="rId64"/>
    <p:sldId id="294" r:id="rId65"/>
    <p:sldId id="4820" r:id="rId66"/>
    <p:sldId id="484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3E0B08-169D-557C-CE8C-8D0FFD8DD5C7}" name="Kielmeyer, Ella R" initials="EK" userId="S::ella.kielmeyer@vumc.org::a972bbfb-06b8-40a7-b254-2ab6fb969261" providerId="AD"/>
  <p188:author id="{5D1FE71A-F4C0-D0CD-303B-E007233642F6}" name="Foster, Tori E" initials="FT" userId="S::tori.foster@vumc.org::3668c005-c9e7-422e-8957-88f8956503f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25F78"/>
    <a:srgbClr val="103B4D"/>
    <a:srgbClr val="3494BA"/>
    <a:srgbClr val="FFFFFF"/>
    <a:srgbClr val="D8E1F8"/>
    <a:srgbClr val="75BDA7"/>
    <a:srgbClr val="7A8C8E"/>
    <a:srgbClr val="FF37E7"/>
    <a:srgbClr val="961A70"/>
    <a:srgbClr val="D1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242B3-798F-4CFF-9A41-4643C8FAA196}" v="10796" dt="2025-07-28T18:54:04.502"/>
    <p1510:client id="{5FD56D6A-39BA-4B9F-B158-AEA3E9601652}" v="193" dt="2025-07-28T21:04:00.973"/>
    <p1510:client id="{7F87645A-890B-1210-6723-46F7F8D57086}" v="100" dt="2025-07-29T01:52:52.754"/>
    <p1510:client id="{94BDA3A3-303D-4F38-8738-FD780FFB51B6}" v="15652" dt="2025-07-29T01:43:00.023"/>
    <p1510:client id="{A12461A1-302D-4697-8B4E-D3A94BDA7B44}" v="2" dt="2025-07-28T04:59:20.088"/>
    <p1510:client id="{A4673BE9-C1FE-BB71-684F-71149622CCB9}" v="605" dt="2025-07-28T20:02:50.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ster, Tori E" userId="3668c005-c9e7-422e-8957-88f8956503f3" providerId="ADAL" clId="{94BDA3A3-303D-4F38-8738-FD780FFB51B6}"/>
    <pc:docChg chg="undo redo custSel addSld delSld modSld sldOrd addSection delSection modSection">
      <pc:chgData name="Foster, Tori E" userId="3668c005-c9e7-422e-8957-88f8956503f3" providerId="ADAL" clId="{94BDA3A3-303D-4F38-8738-FD780FFB51B6}" dt="2025-07-29T01:43:00.023" v="40700" actId="20577"/>
      <pc:docMkLst>
        <pc:docMk/>
      </pc:docMkLst>
      <pc:sldChg chg="modSp mod">
        <pc:chgData name="Foster, Tori E" userId="3668c005-c9e7-422e-8957-88f8956503f3" providerId="ADAL" clId="{94BDA3A3-303D-4F38-8738-FD780FFB51B6}" dt="2025-07-29T01:43:00.023" v="40700" actId="20577"/>
        <pc:sldMkLst>
          <pc:docMk/>
          <pc:sldMk cId="2314415769" sldId="256"/>
        </pc:sldMkLst>
        <pc:spChg chg="mod">
          <ac:chgData name="Foster, Tori E" userId="3668c005-c9e7-422e-8957-88f8956503f3" providerId="ADAL" clId="{94BDA3A3-303D-4F38-8738-FD780FFB51B6}" dt="2025-07-29T01:43:00.023" v="40700" actId="20577"/>
          <ac:spMkLst>
            <pc:docMk/>
            <pc:sldMk cId="2314415769" sldId="256"/>
            <ac:spMk id="15" creationId="{DDB47715-C84D-5314-57AA-4D94FC346766}"/>
          </ac:spMkLst>
        </pc:spChg>
        <pc:spChg chg="mod">
          <ac:chgData name="Foster, Tori E" userId="3668c005-c9e7-422e-8957-88f8956503f3" providerId="ADAL" clId="{94BDA3A3-303D-4F38-8738-FD780FFB51B6}" dt="2025-07-26T20:39:36.892" v="7383" actId="403"/>
          <ac:spMkLst>
            <pc:docMk/>
            <pc:sldMk cId="2314415769" sldId="256"/>
            <ac:spMk id="18" creationId="{18F1F229-26A2-8037-2B42-D1AAADD0CFCF}"/>
          </ac:spMkLst>
        </pc:spChg>
      </pc:sldChg>
      <pc:sldChg chg="modSp del mod">
        <pc:chgData name="Foster, Tori E" userId="3668c005-c9e7-422e-8957-88f8956503f3" providerId="ADAL" clId="{94BDA3A3-303D-4F38-8738-FD780FFB51B6}" dt="2025-07-23T20:19:41.494" v="1981" actId="47"/>
        <pc:sldMkLst>
          <pc:docMk/>
          <pc:sldMk cId="1001788967" sldId="258"/>
        </pc:sldMkLst>
      </pc:sldChg>
      <pc:sldChg chg="del">
        <pc:chgData name="Foster, Tori E" userId="3668c005-c9e7-422e-8957-88f8956503f3" providerId="ADAL" clId="{94BDA3A3-303D-4F38-8738-FD780FFB51B6}" dt="2025-07-23T20:42:59.785" v="2617" actId="47"/>
        <pc:sldMkLst>
          <pc:docMk/>
          <pc:sldMk cId="285473938" sldId="259"/>
        </pc:sldMkLst>
      </pc:sldChg>
      <pc:sldChg chg="del ord">
        <pc:chgData name="Foster, Tori E" userId="3668c005-c9e7-422e-8957-88f8956503f3" providerId="ADAL" clId="{94BDA3A3-303D-4F38-8738-FD780FFB51B6}" dt="2025-07-23T21:11:32.888" v="3485" actId="47"/>
        <pc:sldMkLst>
          <pc:docMk/>
          <pc:sldMk cId="2352911863" sldId="260"/>
        </pc:sldMkLst>
      </pc:sldChg>
      <pc:sldChg chg="modSp add del mod">
        <pc:chgData name="Foster, Tori E" userId="3668c005-c9e7-422e-8957-88f8956503f3" providerId="ADAL" clId="{94BDA3A3-303D-4F38-8738-FD780FFB51B6}" dt="2025-07-27T23:17:25.941" v="25083" actId="47"/>
        <pc:sldMkLst>
          <pc:docMk/>
          <pc:sldMk cId="729869274" sldId="261"/>
        </pc:sldMkLst>
      </pc:sldChg>
      <pc:sldChg chg="modSp del mod ord">
        <pc:chgData name="Foster, Tori E" userId="3668c005-c9e7-422e-8957-88f8956503f3" providerId="ADAL" clId="{94BDA3A3-303D-4F38-8738-FD780FFB51B6}" dt="2025-07-28T21:52:50.820" v="36024" actId="47"/>
        <pc:sldMkLst>
          <pc:docMk/>
          <pc:sldMk cId="2506928307" sldId="262"/>
        </pc:sldMkLst>
        <pc:spChg chg="mod">
          <ac:chgData name="Foster, Tori E" userId="3668c005-c9e7-422e-8957-88f8956503f3" providerId="ADAL" clId="{94BDA3A3-303D-4F38-8738-FD780FFB51B6}" dt="2025-07-28T21:04:02.082" v="33708" actId="27636"/>
          <ac:spMkLst>
            <pc:docMk/>
            <pc:sldMk cId="2506928307" sldId="262"/>
            <ac:spMk id="3" creationId="{866A8A90-1613-11E2-0BD6-C6FE498B0419}"/>
          </ac:spMkLst>
        </pc:spChg>
      </pc:sldChg>
      <pc:sldChg chg="ord">
        <pc:chgData name="Foster, Tori E" userId="3668c005-c9e7-422e-8957-88f8956503f3" providerId="ADAL" clId="{94BDA3A3-303D-4F38-8738-FD780FFB51B6}" dt="2025-07-23T21:15:44.984" v="3562"/>
        <pc:sldMkLst>
          <pc:docMk/>
          <pc:sldMk cId="1228382179" sldId="263"/>
        </pc:sldMkLst>
      </pc:sldChg>
      <pc:sldChg chg="del">
        <pc:chgData name="Foster, Tori E" userId="3668c005-c9e7-422e-8957-88f8956503f3" providerId="ADAL" clId="{94BDA3A3-303D-4F38-8738-FD780FFB51B6}" dt="2025-07-23T21:19:56.730" v="3751" actId="47"/>
        <pc:sldMkLst>
          <pc:docMk/>
          <pc:sldMk cId="3825826360" sldId="264"/>
        </pc:sldMkLst>
      </pc:sldChg>
      <pc:sldChg chg="del">
        <pc:chgData name="Foster, Tori E" userId="3668c005-c9e7-422e-8957-88f8956503f3" providerId="ADAL" clId="{94BDA3A3-303D-4F38-8738-FD780FFB51B6}" dt="2025-07-23T20:54:33.078" v="3311" actId="47"/>
        <pc:sldMkLst>
          <pc:docMk/>
          <pc:sldMk cId="316319767" sldId="265"/>
        </pc:sldMkLst>
      </pc:sldChg>
      <pc:sldChg chg="modSp del mod">
        <pc:chgData name="Foster, Tori E" userId="3668c005-c9e7-422e-8957-88f8956503f3" providerId="ADAL" clId="{94BDA3A3-303D-4F38-8738-FD780FFB51B6}" dt="2025-07-26T20:27:59.134" v="7276" actId="47"/>
        <pc:sldMkLst>
          <pc:docMk/>
          <pc:sldMk cId="2334372082" sldId="266"/>
        </pc:sldMkLst>
      </pc:sldChg>
      <pc:sldChg chg="del">
        <pc:chgData name="Foster, Tori E" userId="3668c005-c9e7-422e-8957-88f8956503f3" providerId="ADAL" clId="{94BDA3A3-303D-4F38-8738-FD780FFB51B6}" dt="2025-07-26T20:54:37.247" v="7450" actId="47"/>
        <pc:sldMkLst>
          <pc:docMk/>
          <pc:sldMk cId="4085529102" sldId="267"/>
        </pc:sldMkLst>
      </pc:sldChg>
      <pc:sldChg chg="del">
        <pc:chgData name="Foster, Tori E" userId="3668c005-c9e7-422e-8957-88f8956503f3" providerId="ADAL" clId="{94BDA3A3-303D-4F38-8738-FD780FFB51B6}" dt="2025-07-26T19:51:06.307" v="6774" actId="47"/>
        <pc:sldMkLst>
          <pc:docMk/>
          <pc:sldMk cId="521765428" sldId="268"/>
        </pc:sldMkLst>
      </pc:sldChg>
      <pc:sldChg chg="del modNotesTx">
        <pc:chgData name="Foster, Tori E" userId="3668c005-c9e7-422e-8957-88f8956503f3" providerId="ADAL" clId="{94BDA3A3-303D-4F38-8738-FD780FFB51B6}" dt="2025-07-26T19:50:48.149" v="6773" actId="47"/>
        <pc:sldMkLst>
          <pc:docMk/>
          <pc:sldMk cId="1104408540" sldId="269"/>
        </pc:sldMkLst>
      </pc:sldChg>
      <pc:sldChg chg="del ord">
        <pc:chgData name="Foster, Tori E" userId="3668c005-c9e7-422e-8957-88f8956503f3" providerId="ADAL" clId="{94BDA3A3-303D-4F38-8738-FD780FFB51B6}" dt="2025-07-23T21:11:39.334" v="3486" actId="47"/>
        <pc:sldMkLst>
          <pc:docMk/>
          <pc:sldMk cId="3855789972" sldId="270"/>
        </pc:sldMkLst>
      </pc:sldChg>
      <pc:sldChg chg="del">
        <pc:chgData name="Foster, Tori E" userId="3668c005-c9e7-422e-8957-88f8956503f3" providerId="ADAL" clId="{94BDA3A3-303D-4F38-8738-FD780FFB51B6}" dt="2025-07-26T20:03:54.945" v="6993" actId="47"/>
        <pc:sldMkLst>
          <pc:docMk/>
          <pc:sldMk cId="3367887197" sldId="271"/>
        </pc:sldMkLst>
      </pc:sldChg>
      <pc:sldChg chg="addSp modSp mod modNotesTx">
        <pc:chgData name="Foster, Tori E" userId="3668c005-c9e7-422e-8957-88f8956503f3" providerId="ADAL" clId="{94BDA3A3-303D-4F38-8738-FD780FFB51B6}" dt="2025-07-28T22:41:59.939" v="37167" actId="179"/>
        <pc:sldMkLst>
          <pc:docMk/>
          <pc:sldMk cId="366681523" sldId="272"/>
        </pc:sldMkLst>
        <pc:spChg chg="mod">
          <ac:chgData name="Foster, Tori E" userId="3668c005-c9e7-422e-8957-88f8956503f3" providerId="ADAL" clId="{94BDA3A3-303D-4F38-8738-FD780FFB51B6}" dt="2025-07-28T22:41:59.939" v="37167" actId="179"/>
          <ac:spMkLst>
            <pc:docMk/>
            <pc:sldMk cId="366681523" sldId="272"/>
            <ac:spMk id="3" creationId="{76DE1FEC-DE58-D2E7-6331-36566155D203}"/>
          </ac:spMkLst>
        </pc:spChg>
        <pc:spChg chg="add mod">
          <ac:chgData name="Foster, Tori E" userId="3668c005-c9e7-422e-8957-88f8956503f3" providerId="ADAL" clId="{94BDA3A3-303D-4F38-8738-FD780FFB51B6}" dt="2025-07-28T22:02:22.222" v="36127"/>
          <ac:spMkLst>
            <pc:docMk/>
            <pc:sldMk cId="366681523" sldId="272"/>
            <ac:spMk id="6" creationId="{092FAB27-1D1F-A125-42F9-74010471068E}"/>
          </ac:spMkLst>
        </pc:spChg>
        <pc:spChg chg="add mod">
          <ac:chgData name="Foster, Tori E" userId="3668c005-c9e7-422e-8957-88f8956503f3" providerId="ADAL" clId="{94BDA3A3-303D-4F38-8738-FD780FFB51B6}" dt="2025-07-28T22:06:48.073" v="36133" actId="1076"/>
          <ac:spMkLst>
            <pc:docMk/>
            <pc:sldMk cId="366681523" sldId="272"/>
            <ac:spMk id="7" creationId="{66F5C17B-39CD-1AE1-5A1C-5D3EF5A55879}"/>
          </ac:spMkLst>
        </pc:spChg>
        <pc:picChg chg="add mod">
          <ac:chgData name="Foster, Tori E" userId="3668c005-c9e7-422e-8957-88f8956503f3" providerId="ADAL" clId="{94BDA3A3-303D-4F38-8738-FD780FFB51B6}" dt="2025-07-28T22:02:22.222" v="36127"/>
          <ac:picMkLst>
            <pc:docMk/>
            <pc:sldMk cId="366681523" sldId="272"/>
            <ac:picMk id="4" creationId="{BB5AFDB9-9FBE-91BD-DFAD-26A7EF836743}"/>
          </ac:picMkLst>
        </pc:picChg>
        <pc:picChg chg="add mod">
          <ac:chgData name="Foster, Tori E" userId="3668c005-c9e7-422e-8957-88f8956503f3" providerId="ADAL" clId="{94BDA3A3-303D-4F38-8738-FD780FFB51B6}" dt="2025-07-28T22:06:48.073" v="36133" actId="1076"/>
          <ac:picMkLst>
            <pc:docMk/>
            <pc:sldMk cId="366681523" sldId="272"/>
            <ac:picMk id="5" creationId="{DCBCFFAA-E69A-556D-B307-25E35306AFCA}"/>
          </ac:picMkLst>
        </pc:picChg>
      </pc:sldChg>
      <pc:sldChg chg="addSp delSp modSp mod modNotesTx">
        <pc:chgData name="Foster, Tori E" userId="3668c005-c9e7-422e-8957-88f8956503f3" providerId="ADAL" clId="{94BDA3A3-303D-4F38-8738-FD780FFB51B6}" dt="2025-07-29T01:41:53.486" v="40696" actId="20577"/>
        <pc:sldMkLst>
          <pc:docMk/>
          <pc:sldMk cId="1283447725" sldId="273"/>
        </pc:sldMkLst>
        <pc:spChg chg="mod">
          <ac:chgData name="Foster, Tori E" userId="3668c005-c9e7-422e-8957-88f8956503f3" providerId="ADAL" clId="{94BDA3A3-303D-4F38-8738-FD780FFB51B6}" dt="2025-07-29T01:22:57.307" v="39727" actId="1076"/>
          <ac:spMkLst>
            <pc:docMk/>
            <pc:sldMk cId="1283447725" sldId="273"/>
            <ac:spMk id="3" creationId="{F0BDE4B0-EDB1-4C96-D6C5-7E38353B7011}"/>
          </ac:spMkLst>
        </pc:spChg>
        <pc:spChg chg="mod">
          <ac:chgData name="Foster, Tori E" userId="3668c005-c9e7-422e-8957-88f8956503f3" providerId="ADAL" clId="{94BDA3A3-303D-4F38-8738-FD780FFB51B6}" dt="2025-07-28T21:34:25.728" v="35150" actId="27803"/>
          <ac:spMkLst>
            <pc:docMk/>
            <pc:sldMk cId="1283447725" sldId="273"/>
            <ac:spMk id="4" creationId="{62D06868-2A62-1677-949A-70D3FA04E120}"/>
          </ac:spMkLst>
        </pc:spChg>
        <pc:spChg chg="mod">
          <ac:chgData name="Foster, Tori E" userId="3668c005-c9e7-422e-8957-88f8956503f3" providerId="ADAL" clId="{94BDA3A3-303D-4F38-8738-FD780FFB51B6}" dt="2025-07-28T21:34:25.728" v="35150" actId="27803"/>
          <ac:spMkLst>
            <pc:docMk/>
            <pc:sldMk cId="1283447725" sldId="273"/>
            <ac:spMk id="5" creationId="{E1A7992B-64D9-6F4E-5BA0-F158D4EF056C}"/>
          </ac:spMkLst>
        </pc:spChg>
        <pc:spChg chg="mod">
          <ac:chgData name="Foster, Tori E" userId="3668c005-c9e7-422e-8957-88f8956503f3" providerId="ADAL" clId="{94BDA3A3-303D-4F38-8738-FD780FFB51B6}" dt="2025-07-28T21:34:25.728" v="35150" actId="27803"/>
          <ac:spMkLst>
            <pc:docMk/>
            <pc:sldMk cId="1283447725" sldId="273"/>
            <ac:spMk id="6" creationId="{DEF8EBB3-2143-5B96-9C77-36B73DCBD39B}"/>
          </ac:spMkLst>
        </pc:spChg>
        <pc:spChg chg="mod">
          <ac:chgData name="Foster, Tori E" userId="3668c005-c9e7-422e-8957-88f8956503f3" providerId="ADAL" clId="{94BDA3A3-303D-4F38-8738-FD780FFB51B6}" dt="2025-07-29T01:23:09.891" v="39729" actId="1076"/>
          <ac:spMkLst>
            <pc:docMk/>
            <pc:sldMk cId="1283447725" sldId="273"/>
            <ac:spMk id="7" creationId="{53413BD3-2F59-3D5C-4A97-4E1B28CC5FD6}"/>
          </ac:spMkLst>
        </pc:spChg>
        <pc:grpChg chg="mod">
          <ac:chgData name="Foster, Tori E" userId="3668c005-c9e7-422e-8957-88f8956503f3" providerId="ADAL" clId="{94BDA3A3-303D-4F38-8738-FD780FFB51B6}" dt="2025-07-28T21:34:25.728" v="35150" actId="27803"/>
          <ac:grpSpMkLst>
            <pc:docMk/>
            <pc:sldMk cId="1283447725" sldId="273"/>
            <ac:grpSpMk id="2" creationId="{7964A77F-0567-458F-64D9-B37105F1F357}"/>
          </ac:grpSpMkLst>
        </pc:grpChg>
        <pc:picChg chg="add del mod">
          <ac:chgData name="Foster, Tori E" userId="3668c005-c9e7-422e-8957-88f8956503f3" providerId="ADAL" clId="{94BDA3A3-303D-4F38-8738-FD780FFB51B6}" dt="2025-07-28T22:17:38.262" v="36442" actId="1076"/>
          <ac:picMkLst>
            <pc:docMk/>
            <pc:sldMk cId="1283447725" sldId="273"/>
            <ac:picMk id="18" creationId="{6CC0408E-5806-14C9-0019-12EA5E6BCF6B}"/>
          </ac:picMkLst>
        </pc:picChg>
      </pc:sldChg>
      <pc:sldChg chg="addSp delSp modSp mod">
        <pc:chgData name="Foster, Tori E" userId="3668c005-c9e7-422e-8957-88f8956503f3" providerId="ADAL" clId="{94BDA3A3-303D-4F38-8738-FD780FFB51B6}" dt="2025-07-28T22:15:51.934" v="36435" actId="1076"/>
        <pc:sldMkLst>
          <pc:docMk/>
          <pc:sldMk cId="2779291860" sldId="275"/>
        </pc:sldMkLst>
        <pc:spChg chg="add del">
          <ac:chgData name="Foster, Tori E" userId="3668c005-c9e7-422e-8957-88f8956503f3" providerId="ADAL" clId="{94BDA3A3-303D-4F38-8738-FD780FFB51B6}" dt="2025-07-28T22:02:00.350" v="36123" actId="478"/>
          <ac:spMkLst>
            <pc:docMk/>
            <pc:sldMk cId="2779291860" sldId="275"/>
            <ac:spMk id="12" creationId="{C44E5F74-12A6-8F68-5AC9-40B99F271C81}"/>
          </ac:spMkLst>
        </pc:spChg>
        <pc:spChg chg="add del mod">
          <ac:chgData name="Foster, Tori E" userId="3668c005-c9e7-422e-8957-88f8956503f3" providerId="ADAL" clId="{94BDA3A3-303D-4F38-8738-FD780FFB51B6}" dt="2025-07-28T22:15:51.934" v="36435" actId="1076"/>
          <ac:spMkLst>
            <pc:docMk/>
            <pc:sldMk cId="2779291860" sldId="275"/>
            <ac:spMk id="14" creationId="{5702186E-DF5D-5852-267B-FAA61B86A723}"/>
          </ac:spMkLst>
        </pc:spChg>
        <pc:spChg chg="mod">
          <ac:chgData name="Foster, Tori E" userId="3668c005-c9e7-422e-8957-88f8956503f3" providerId="ADAL" clId="{94BDA3A3-303D-4F38-8738-FD780FFB51B6}" dt="2025-07-28T22:15:09.373" v="36433" actId="1076"/>
          <ac:spMkLst>
            <pc:docMk/>
            <pc:sldMk cId="2779291860" sldId="275"/>
            <ac:spMk id="15" creationId="{9231C73F-FCC5-FBB5-8498-C33E83D77DC3}"/>
          </ac:spMkLst>
        </pc:spChg>
        <pc:spChg chg="del">
          <ac:chgData name="Foster, Tori E" userId="3668c005-c9e7-422e-8957-88f8956503f3" providerId="ADAL" clId="{94BDA3A3-303D-4F38-8738-FD780FFB51B6}" dt="2025-07-28T20:51:26.456" v="33457" actId="478"/>
          <ac:spMkLst>
            <pc:docMk/>
            <pc:sldMk cId="2779291860" sldId="275"/>
            <ac:spMk id="16" creationId="{1E6F5337-7533-DE12-C953-B22FF0B71236}"/>
          </ac:spMkLst>
        </pc:spChg>
        <pc:spChg chg="add del mod">
          <ac:chgData name="Foster, Tori E" userId="3668c005-c9e7-422e-8957-88f8956503f3" providerId="ADAL" clId="{94BDA3A3-303D-4F38-8738-FD780FFB51B6}" dt="2025-07-28T22:02:00.350" v="36123" actId="478"/>
          <ac:spMkLst>
            <pc:docMk/>
            <pc:sldMk cId="2779291860" sldId="275"/>
            <ac:spMk id="20" creationId="{A2F5B772-B2BD-4FAF-3045-3301093D5850}"/>
          </ac:spMkLst>
        </pc:spChg>
        <pc:spChg chg="add del mod">
          <ac:chgData name="Foster, Tori E" userId="3668c005-c9e7-422e-8957-88f8956503f3" providerId="ADAL" clId="{94BDA3A3-303D-4F38-8738-FD780FFB51B6}" dt="2025-07-28T22:06:49.992" v="36136" actId="478"/>
          <ac:spMkLst>
            <pc:docMk/>
            <pc:sldMk cId="2779291860" sldId="275"/>
            <ac:spMk id="22" creationId="{A9D9327A-6C8C-33A9-6608-93BE71C48B8E}"/>
          </ac:spMkLst>
        </pc:spChg>
        <pc:picChg chg="add del">
          <ac:chgData name="Foster, Tori E" userId="3668c005-c9e7-422e-8957-88f8956503f3" providerId="ADAL" clId="{94BDA3A3-303D-4F38-8738-FD780FFB51B6}" dt="2025-07-28T22:02:00.350" v="36123" actId="478"/>
          <ac:picMkLst>
            <pc:docMk/>
            <pc:sldMk cId="2779291860" sldId="275"/>
            <ac:picMk id="2" creationId="{548047B8-C1C1-220E-0ABF-5D436A09A6F7}"/>
          </ac:picMkLst>
        </pc:picChg>
        <pc:picChg chg="mod">
          <ac:chgData name="Foster, Tori E" userId="3668c005-c9e7-422e-8957-88f8956503f3" providerId="ADAL" clId="{94BDA3A3-303D-4F38-8738-FD780FFB51B6}" dt="2025-07-28T22:14:56.610" v="36431" actId="1076"/>
          <ac:picMkLst>
            <pc:docMk/>
            <pc:sldMk cId="2779291860" sldId="275"/>
            <ac:picMk id="5" creationId="{F7CE482A-A395-B0A2-F951-98E544DB537A}"/>
          </ac:picMkLst>
        </pc:picChg>
        <pc:picChg chg="add del">
          <ac:chgData name="Foster, Tori E" userId="3668c005-c9e7-422e-8957-88f8956503f3" providerId="ADAL" clId="{94BDA3A3-303D-4F38-8738-FD780FFB51B6}" dt="2025-07-28T22:02:00.350" v="36123" actId="478"/>
          <ac:picMkLst>
            <pc:docMk/>
            <pc:sldMk cId="2779291860" sldId="275"/>
            <ac:picMk id="11" creationId="{42A0CDAC-12F9-5B77-2E4E-C1970B0AA6FF}"/>
          </ac:picMkLst>
        </pc:picChg>
        <pc:picChg chg="add mod modCrop">
          <ac:chgData name="Foster, Tori E" userId="3668c005-c9e7-422e-8957-88f8956503f3" providerId="ADAL" clId="{94BDA3A3-303D-4F38-8738-FD780FFB51B6}" dt="2025-07-28T22:14:59.074" v="36432" actId="1076"/>
          <ac:picMkLst>
            <pc:docMk/>
            <pc:sldMk cId="2779291860" sldId="275"/>
            <ac:picMk id="17" creationId="{59F09EBF-78DA-D474-B3C5-549009C2EA3B}"/>
          </ac:picMkLst>
        </pc:picChg>
        <pc:picChg chg="add del">
          <ac:chgData name="Foster, Tori E" userId="3668c005-c9e7-422e-8957-88f8956503f3" providerId="ADAL" clId="{94BDA3A3-303D-4F38-8738-FD780FFB51B6}" dt="2025-07-28T20:50:50.578" v="33450" actId="478"/>
          <ac:picMkLst>
            <pc:docMk/>
            <pc:sldMk cId="2779291860" sldId="275"/>
            <ac:picMk id="18" creationId="{98B3D671-3EC7-76AC-9379-761EB90920DE}"/>
          </ac:picMkLst>
        </pc:picChg>
      </pc:sldChg>
      <pc:sldChg chg="del">
        <pc:chgData name="Foster, Tori E" userId="3668c005-c9e7-422e-8957-88f8956503f3" providerId="ADAL" clId="{94BDA3A3-303D-4F38-8738-FD780FFB51B6}" dt="2025-07-27T20:58:19.425" v="20246" actId="47"/>
        <pc:sldMkLst>
          <pc:docMk/>
          <pc:sldMk cId="1721384718" sldId="276"/>
        </pc:sldMkLst>
      </pc:sldChg>
      <pc:sldChg chg="del">
        <pc:chgData name="Foster, Tori E" userId="3668c005-c9e7-422e-8957-88f8956503f3" providerId="ADAL" clId="{94BDA3A3-303D-4F38-8738-FD780FFB51B6}" dt="2025-07-28T19:42:08.970" v="31681" actId="47"/>
        <pc:sldMkLst>
          <pc:docMk/>
          <pc:sldMk cId="800996764" sldId="280"/>
        </pc:sldMkLst>
      </pc:sldChg>
      <pc:sldChg chg="addSp delSp modSp mod ord">
        <pc:chgData name="Foster, Tori E" userId="3668c005-c9e7-422e-8957-88f8956503f3" providerId="ADAL" clId="{94BDA3A3-303D-4F38-8738-FD780FFB51B6}" dt="2025-07-28T22:24:37.067" v="36679" actId="20577"/>
        <pc:sldMkLst>
          <pc:docMk/>
          <pc:sldMk cId="1838672207" sldId="282"/>
        </pc:sldMkLst>
        <pc:spChg chg="add del mod">
          <ac:chgData name="Foster, Tori E" userId="3668c005-c9e7-422e-8957-88f8956503f3" providerId="ADAL" clId="{94BDA3A3-303D-4F38-8738-FD780FFB51B6}" dt="2025-07-28T22:20:35.182" v="36537" actId="478"/>
          <ac:spMkLst>
            <pc:docMk/>
            <pc:sldMk cId="1838672207" sldId="282"/>
            <ac:spMk id="3" creationId="{4FAEF866-DB73-880F-549A-29D4F955CD35}"/>
          </ac:spMkLst>
        </pc:spChg>
        <pc:spChg chg="mod">
          <ac:chgData name="Foster, Tori E" userId="3668c005-c9e7-422e-8957-88f8956503f3" providerId="ADAL" clId="{94BDA3A3-303D-4F38-8738-FD780FFB51B6}" dt="2025-07-28T22:24:37.067" v="36679" actId="20577"/>
          <ac:spMkLst>
            <pc:docMk/>
            <pc:sldMk cId="1838672207" sldId="282"/>
            <ac:spMk id="14" creationId="{66A51BD9-32AA-4068-0492-85D674E7E0FF}"/>
          </ac:spMkLst>
        </pc:spChg>
        <pc:picChg chg="add mod">
          <ac:chgData name="Foster, Tori E" userId="3668c005-c9e7-422e-8957-88f8956503f3" providerId="ADAL" clId="{94BDA3A3-303D-4F38-8738-FD780FFB51B6}" dt="2025-07-28T22:21:40.677" v="36550" actId="1076"/>
          <ac:picMkLst>
            <pc:docMk/>
            <pc:sldMk cId="1838672207" sldId="282"/>
            <ac:picMk id="4" creationId="{60CC1A8F-B15E-E9CA-0A91-0C1DA0E41B67}"/>
          </ac:picMkLst>
        </pc:picChg>
        <pc:picChg chg="add mod">
          <ac:chgData name="Foster, Tori E" userId="3668c005-c9e7-422e-8957-88f8956503f3" providerId="ADAL" clId="{94BDA3A3-303D-4F38-8738-FD780FFB51B6}" dt="2025-07-28T22:21:25.572" v="36549" actId="692"/>
          <ac:picMkLst>
            <pc:docMk/>
            <pc:sldMk cId="1838672207" sldId="282"/>
            <ac:picMk id="5" creationId="{223EFF7D-9C5F-8833-B1F5-F1C4AD3DC743}"/>
          </ac:picMkLst>
        </pc:picChg>
        <pc:picChg chg="del">
          <ac:chgData name="Foster, Tori E" userId="3668c005-c9e7-422e-8957-88f8956503f3" providerId="ADAL" clId="{94BDA3A3-303D-4F38-8738-FD780FFB51B6}" dt="2025-07-28T22:20:32.957" v="36536" actId="478"/>
          <ac:picMkLst>
            <pc:docMk/>
            <pc:sldMk cId="1838672207" sldId="282"/>
            <ac:picMk id="8" creationId="{E3099A5E-0EED-5958-C1D6-EFD2BB03C609}"/>
          </ac:picMkLst>
        </pc:picChg>
        <pc:picChg chg="del mod">
          <ac:chgData name="Foster, Tori E" userId="3668c005-c9e7-422e-8957-88f8956503f3" providerId="ADAL" clId="{94BDA3A3-303D-4F38-8738-FD780FFB51B6}" dt="2025-07-28T22:20:30.687" v="36535" actId="478"/>
          <ac:picMkLst>
            <pc:docMk/>
            <pc:sldMk cId="1838672207" sldId="282"/>
            <ac:picMk id="11" creationId="{FBA3D06B-5F1B-8965-760E-D9364A5944B0}"/>
          </ac:picMkLst>
        </pc:picChg>
      </pc:sldChg>
      <pc:sldChg chg="addSp delSp new del mod">
        <pc:chgData name="Foster, Tori E" userId="3668c005-c9e7-422e-8957-88f8956503f3" providerId="ADAL" clId="{94BDA3A3-303D-4F38-8738-FD780FFB51B6}" dt="2025-07-15T19:54:13.398" v="3" actId="47"/>
        <pc:sldMkLst>
          <pc:docMk/>
          <pc:sldMk cId="3938369482" sldId="286"/>
        </pc:sldMkLst>
      </pc:sldChg>
      <pc:sldChg chg="modSp mod modNotesTx">
        <pc:chgData name="Foster, Tori E" userId="3668c005-c9e7-422e-8957-88f8956503f3" providerId="ADAL" clId="{94BDA3A3-303D-4F38-8738-FD780FFB51B6}" dt="2025-07-26T20:30:38.416" v="7302" actId="11"/>
        <pc:sldMkLst>
          <pc:docMk/>
          <pc:sldMk cId="2186740570" sldId="294"/>
        </pc:sldMkLst>
        <pc:spChg chg="mod">
          <ac:chgData name="Foster, Tori E" userId="3668c005-c9e7-422e-8957-88f8956503f3" providerId="ADAL" clId="{94BDA3A3-303D-4F38-8738-FD780FFB51B6}" dt="2025-07-26T20:11:48.523" v="7070" actId="20577"/>
          <ac:spMkLst>
            <pc:docMk/>
            <pc:sldMk cId="2186740570" sldId="294"/>
            <ac:spMk id="2" creationId="{BB9F65AC-5BEA-4AA1-815E-3C9943038F48}"/>
          </ac:spMkLst>
        </pc:spChg>
        <pc:spChg chg="mod">
          <ac:chgData name="Foster, Tori E" userId="3668c005-c9e7-422e-8957-88f8956503f3" providerId="ADAL" clId="{94BDA3A3-303D-4F38-8738-FD780FFB51B6}" dt="2025-07-26T20:30:38.416" v="7302" actId="11"/>
          <ac:spMkLst>
            <pc:docMk/>
            <pc:sldMk cId="2186740570" sldId="294"/>
            <ac:spMk id="3" creationId="{504D5283-83B1-7525-F4D3-ADB60145C960}"/>
          </ac:spMkLst>
        </pc:spChg>
      </pc:sldChg>
      <pc:sldChg chg="modSp mod">
        <pc:chgData name="Foster, Tori E" userId="3668c005-c9e7-422e-8957-88f8956503f3" providerId="ADAL" clId="{94BDA3A3-303D-4F38-8738-FD780FFB51B6}" dt="2025-07-25T18:01:53.107" v="3940" actId="1076"/>
        <pc:sldMkLst>
          <pc:docMk/>
          <pc:sldMk cId="2726033680" sldId="296"/>
        </pc:sldMkLst>
      </pc:sldChg>
      <pc:sldChg chg="modSp del">
        <pc:chgData name="Foster, Tori E" userId="3668c005-c9e7-422e-8957-88f8956503f3" providerId="ADAL" clId="{94BDA3A3-303D-4F38-8738-FD780FFB51B6}" dt="2025-07-27T19:58:17.213" v="11431" actId="47"/>
        <pc:sldMkLst>
          <pc:docMk/>
          <pc:sldMk cId="2147118752" sldId="297"/>
        </pc:sldMkLst>
      </pc:sldChg>
      <pc:sldChg chg="add del ord">
        <pc:chgData name="Foster, Tori E" userId="3668c005-c9e7-422e-8957-88f8956503f3" providerId="ADAL" clId="{94BDA3A3-303D-4F38-8738-FD780FFB51B6}" dt="2025-07-26T20:58:22.842" v="7472" actId="47"/>
        <pc:sldMkLst>
          <pc:docMk/>
          <pc:sldMk cId="2606534781" sldId="1569"/>
        </pc:sldMkLst>
      </pc:sldChg>
      <pc:sldChg chg="del">
        <pc:chgData name="Foster, Tori E" userId="3668c005-c9e7-422e-8957-88f8956503f3" providerId="ADAL" clId="{94BDA3A3-303D-4F38-8738-FD780FFB51B6}" dt="2025-07-26T20:54:35.361" v="7449" actId="47"/>
        <pc:sldMkLst>
          <pc:docMk/>
          <pc:sldMk cId="3257795088" sldId="1570"/>
        </pc:sldMkLst>
      </pc:sldChg>
      <pc:sldChg chg="del">
        <pc:chgData name="Foster, Tori E" userId="3668c005-c9e7-422e-8957-88f8956503f3" providerId="ADAL" clId="{94BDA3A3-303D-4F38-8738-FD780FFB51B6}" dt="2025-07-27T20:59:03.386" v="20249" actId="47"/>
        <pc:sldMkLst>
          <pc:docMk/>
          <pc:sldMk cId="2941130535" sldId="1571"/>
        </pc:sldMkLst>
      </pc:sldChg>
      <pc:sldChg chg="del">
        <pc:chgData name="Foster, Tori E" userId="3668c005-c9e7-422e-8957-88f8956503f3" providerId="ADAL" clId="{94BDA3A3-303D-4F38-8738-FD780FFB51B6}" dt="2025-07-26T20:53:40.355" v="7443" actId="47"/>
        <pc:sldMkLst>
          <pc:docMk/>
          <pc:sldMk cId="1319571315" sldId="4500"/>
        </pc:sldMkLst>
      </pc:sldChg>
      <pc:sldChg chg="add del">
        <pc:chgData name="Foster, Tori E" userId="3668c005-c9e7-422e-8957-88f8956503f3" providerId="ADAL" clId="{94BDA3A3-303D-4F38-8738-FD780FFB51B6}" dt="2025-07-28T22:29:32.519" v="36806" actId="47"/>
        <pc:sldMkLst>
          <pc:docMk/>
          <pc:sldMk cId="1567457001" sldId="4573"/>
        </pc:sldMkLst>
      </pc:sldChg>
      <pc:sldChg chg="add del">
        <pc:chgData name="Foster, Tori E" userId="3668c005-c9e7-422e-8957-88f8956503f3" providerId="ADAL" clId="{94BDA3A3-303D-4F38-8738-FD780FFB51B6}" dt="2025-07-26T20:53:57.730" v="7447" actId="47"/>
        <pc:sldMkLst>
          <pc:docMk/>
          <pc:sldMk cId="3126457741" sldId="4573"/>
        </pc:sldMkLst>
      </pc:sldChg>
      <pc:sldChg chg="delSp modSp add mod setBg delDesignElem">
        <pc:chgData name="Foster, Tori E" userId="3668c005-c9e7-422e-8957-88f8956503f3" providerId="ADAL" clId="{94BDA3A3-303D-4F38-8738-FD780FFB51B6}" dt="2025-07-25T18:08:09.596" v="3941" actId="122"/>
        <pc:sldMkLst>
          <pc:docMk/>
          <pc:sldMk cId="3798317556" sldId="4580"/>
        </pc:sldMkLst>
        <pc:spChg chg="mod">
          <ac:chgData name="Foster, Tori E" userId="3668c005-c9e7-422e-8957-88f8956503f3" providerId="ADAL" clId="{94BDA3A3-303D-4F38-8738-FD780FFB51B6}" dt="2025-07-25T18:08:09.596" v="3941" actId="122"/>
          <ac:spMkLst>
            <pc:docMk/>
            <pc:sldMk cId="3798317556" sldId="4580"/>
            <ac:spMk id="2" creationId="{FD82B1F7-0691-AD98-4C8A-27C69F8ED449}"/>
          </ac:spMkLst>
        </pc:spChg>
      </pc:sldChg>
      <pc:sldChg chg="addSp delSp modSp add del mod setBg delDesignElem">
        <pc:chgData name="Foster, Tori E" userId="3668c005-c9e7-422e-8957-88f8956503f3" providerId="ADAL" clId="{94BDA3A3-303D-4F38-8738-FD780FFB51B6}" dt="2025-07-23T21:15:34.068" v="3560" actId="26606"/>
        <pc:sldMkLst>
          <pc:docMk/>
          <pc:sldMk cId="3037848395" sldId="4581"/>
        </pc:sldMkLst>
      </pc:sldChg>
      <pc:sldChg chg="addSp delSp modSp add mod setBg delDesignElem">
        <pc:chgData name="Foster, Tori E" userId="3668c005-c9e7-422e-8957-88f8956503f3" providerId="ADAL" clId="{94BDA3A3-303D-4F38-8738-FD780FFB51B6}" dt="2025-07-29T01:37:29.250" v="40505" actId="113"/>
        <pc:sldMkLst>
          <pc:docMk/>
          <pc:sldMk cId="2741290436" sldId="4582"/>
        </pc:sldMkLst>
        <pc:spChg chg="mod">
          <ac:chgData name="Foster, Tori E" userId="3668c005-c9e7-422e-8957-88f8956503f3" providerId="ADAL" clId="{94BDA3A3-303D-4F38-8738-FD780FFB51B6}" dt="2025-07-25T17:48:34.285" v="3785" actId="26606"/>
          <ac:spMkLst>
            <pc:docMk/>
            <pc:sldMk cId="2741290436" sldId="4582"/>
            <ac:spMk id="2" creationId="{85171A17-9138-DAD8-B661-44C9053DF3F5}"/>
          </ac:spMkLst>
        </pc:spChg>
        <pc:spChg chg="mod ord">
          <ac:chgData name="Foster, Tori E" userId="3668c005-c9e7-422e-8957-88f8956503f3" providerId="ADAL" clId="{94BDA3A3-303D-4F38-8738-FD780FFB51B6}" dt="2025-07-29T01:37:29.250" v="40505" actId="113"/>
          <ac:spMkLst>
            <pc:docMk/>
            <pc:sldMk cId="2741290436" sldId="4582"/>
            <ac:spMk id="3" creationId="{35F347D9-86DC-028E-8909-6ABA7EADFCA8}"/>
          </ac:spMkLst>
        </pc:spChg>
        <pc:spChg chg="add">
          <ac:chgData name="Foster, Tori E" userId="3668c005-c9e7-422e-8957-88f8956503f3" providerId="ADAL" clId="{94BDA3A3-303D-4F38-8738-FD780FFB51B6}" dt="2025-07-25T17:48:34.285" v="3785" actId="26606"/>
          <ac:spMkLst>
            <pc:docMk/>
            <pc:sldMk cId="2741290436" sldId="4582"/>
            <ac:spMk id="10" creationId="{2EB492CD-616E-47F8-933B-5E2D952A0593}"/>
          </ac:spMkLst>
        </pc:spChg>
        <pc:spChg chg="add">
          <ac:chgData name="Foster, Tori E" userId="3668c005-c9e7-422e-8957-88f8956503f3" providerId="ADAL" clId="{94BDA3A3-303D-4F38-8738-FD780FFB51B6}" dt="2025-07-25T17:48:34.285" v="3785" actId="26606"/>
          <ac:spMkLst>
            <pc:docMk/>
            <pc:sldMk cId="2741290436" sldId="4582"/>
            <ac:spMk id="12" creationId="{59383CF9-23B5-4335-9B21-1791C4CF1C75}"/>
          </ac:spMkLst>
        </pc:spChg>
        <pc:spChg chg="add">
          <ac:chgData name="Foster, Tori E" userId="3668c005-c9e7-422e-8957-88f8956503f3" providerId="ADAL" clId="{94BDA3A3-303D-4F38-8738-FD780FFB51B6}" dt="2025-07-25T17:48:34.285" v="3785" actId="26606"/>
          <ac:spMkLst>
            <pc:docMk/>
            <pc:sldMk cId="2741290436" sldId="4582"/>
            <ac:spMk id="14" creationId="{0007FE00-9498-4706-B255-6437B0252C02}"/>
          </ac:spMkLst>
        </pc:spChg>
        <pc:picChg chg="mod">
          <ac:chgData name="Foster, Tori E" userId="3668c005-c9e7-422e-8957-88f8956503f3" providerId="ADAL" clId="{94BDA3A3-303D-4F38-8738-FD780FFB51B6}" dt="2025-07-25T17:48:34.285" v="3785" actId="26606"/>
          <ac:picMkLst>
            <pc:docMk/>
            <pc:sldMk cId="2741290436" sldId="4582"/>
            <ac:picMk id="5" creationId="{91AD22F9-8F72-F2AD-774A-B170944B68E2}"/>
          </ac:picMkLst>
        </pc:picChg>
      </pc:sldChg>
      <pc:sldChg chg="del">
        <pc:chgData name="Foster, Tori E" userId="3668c005-c9e7-422e-8957-88f8956503f3" providerId="ADAL" clId="{94BDA3A3-303D-4F38-8738-FD780FFB51B6}" dt="2025-07-26T20:53:41.611" v="7444" actId="47"/>
        <pc:sldMkLst>
          <pc:docMk/>
          <pc:sldMk cId="2932767451" sldId="4713"/>
        </pc:sldMkLst>
      </pc:sldChg>
      <pc:sldChg chg="addSp delSp modSp mod ord setBg modClrScheme chgLayout modNotesTx">
        <pc:chgData name="Foster, Tori E" userId="3668c005-c9e7-422e-8957-88f8956503f3" providerId="ADAL" clId="{94BDA3A3-303D-4F38-8738-FD780FFB51B6}" dt="2025-07-26T21:36:00.558" v="9293" actId="1076"/>
        <pc:sldMkLst>
          <pc:docMk/>
          <pc:sldMk cId="2382527849" sldId="4793"/>
        </pc:sldMkLst>
        <pc:spChg chg="mod ord">
          <ac:chgData name="Foster, Tori E" userId="3668c005-c9e7-422e-8957-88f8956503f3" providerId="ADAL" clId="{94BDA3A3-303D-4F38-8738-FD780FFB51B6}" dt="2025-07-26T21:34:50.755" v="9281" actId="26606"/>
          <ac:spMkLst>
            <pc:docMk/>
            <pc:sldMk cId="2382527849" sldId="4793"/>
            <ac:spMk id="2" creationId="{90FBC13E-3E73-29AD-6FCF-C912EE95602F}"/>
          </ac:spMkLst>
        </pc:spChg>
        <pc:spChg chg="add">
          <ac:chgData name="Foster, Tori E" userId="3668c005-c9e7-422e-8957-88f8956503f3" providerId="ADAL" clId="{94BDA3A3-303D-4F38-8738-FD780FFB51B6}" dt="2025-07-26T21:34:50.755" v="9281" actId="26606"/>
          <ac:spMkLst>
            <pc:docMk/>
            <pc:sldMk cId="2382527849" sldId="4793"/>
            <ac:spMk id="42" creationId="{FDC05A7B-3060-4D55-AD98-5814F79D46C2}"/>
          </ac:spMkLst>
        </pc:spChg>
        <pc:spChg chg="add">
          <ac:chgData name="Foster, Tori E" userId="3668c005-c9e7-422e-8957-88f8956503f3" providerId="ADAL" clId="{94BDA3A3-303D-4F38-8738-FD780FFB51B6}" dt="2025-07-26T21:34:50.755" v="9281" actId="26606"/>
          <ac:spMkLst>
            <pc:docMk/>
            <pc:sldMk cId="2382527849" sldId="4793"/>
            <ac:spMk id="44" creationId="{A3473CF9-37EB-43E7-89EF-D2D1C53D1DAC}"/>
          </ac:spMkLst>
        </pc:spChg>
        <pc:spChg chg="add">
          <ac:chgData name="Foster, Tori E" userId="3668c005-c9e7-422e-8957-88f8956503f3" providerId="ADAL" clId="{94BDA3A3-303D-4F38-8738-FD780FFB51B6}" dt="2025-07-26T21:34:50.755" v="9281" actId="26606"/>
          <ac:spMkLst>
            <pc:docMk/>
            <pc:sldMk cId="2382527849" sldId="4793"/>
            <ac:spMk id="46" creationId="{586B4EF9-43BA-4655-A6FF-1D8E21574C95}"/>
          </ac:spMkLst>
        </pc:spChg>
        <pc:grpChg chg="add mod">
          <ac:chgData name="Foster, Tori E" userId="3668c005-c9e7-422e-8957-88f8956503f3" providerId="ADAL" clId="{94BDA3A3-303D-4F38-8738-FD780FFB51B6}" dt="2025-07-26T21:35:44.362" v="9290" actId="1076"/>
          <ac:grpSpMkLst>
            <pc:docMk/>
            <pc:sldMk cId="2382527849" sldId="4793"/>
            <ac:grpSpMk id="3" creationId="{CAA1782D-950F-A0B2-09CC-540724590E3D}"/>
          </ac:grpSpMkLst>
        </pc:grpChg>
        <pc:grpChg chg="add mod">
          <ac:chgData name="Foster, Tori E" userId="3668c005-c9e7-422e-8957-88f8956503f3" providerId="ADAL" clId="{94BDA3A3-303D-4F38-8738-FD780FFB51B6}" dt="2025-07-26T21:35:23.138" v="9285" actId="1076"/>
          <ac:grpSpMkLst>
            <pc:docMk/>
            <pc:sldMk cId="2382527849" sldId="4793"/>
            <ac:grpSpMk id="4" creationId="{5E9EE4C5-2D48-93B7-67BC-743C3899B071}"/>
          </ac:grpSpMkLst>
        </pc:grpChg>
        <pc:grpChg chg="add mod">
          <ac:chgData name="Foster, Tori E" userId="3668c005-c9e7-422e-8957-88f8956503f3" providerId="ADAL" clId="{94BDA3A3-303D-4F38-8738-FD780FFB51B6}" dt="2025-07-26T21:36:00.558" v="9293" actId="1076"/>
          <ac:grpSpMkLst>
            <pc:docMk/>
            <pc:sldMk cId="2382527849" sldId="4793"/>
            <ac:grpSpMk id="6" creationId="{5C946F6C-0896-7ED0-70E3-09C95268A6F9}"/>
          </ac:grpSpMkLst>
        </pc:grpChg>
        <pc:picChg chg="mod">
          <ac:chgData name="Foster, Tori E" userId="3668c005-c9e7-422e-8957-88f8956503f3" providerId="ADAL" clId="{94BDA3A3-303D-4F38-8738-FD780FFB51B6}" dt="2025-07-26T21:33:12.453" v="9274" actId="27614"/>
          <ac:picMkLst>
            <pc:docMk/>
            <pc:sldMk cId="2382527849" sldId="4793"/>
            <ac:picMk id="7" creationId="{4355F056-F780-D983-C4A4-199DFDA9A3FB}"/>
          </ac:picMkLst>
        </pc:picChg>
        <pc:picChg chg="mod">
          <ac:chgData name="Foster, Tori E" userId="3668c005-c9e7-422e-8957-88f8956503f3" providerId="ADAL" clId="{94BDA3A3-303D-4F38-8738-FD780FFB51B6}" dt="2025-07-26T21:33:12.581" v="9276" actId="27614"/>
          <ac:picMkLst>
            <pc:docMk/>
            <pc:sldMk cId="2382527849" sldId="4793"/>
            <ac:picMk id="9" creationId="{FADC6291-D6EE-9482-4133-FB64B3A1FE83}"/>
          </ac:picMkLst>
        </pc:picChg>
        <pc:picChg chg="mod">
          <ac:chgData name="Foster, Tori E" userId="3668c005-c9e7-422e-8957-88f8956503f3" providerId="ADAL" clId="{94BDA3A3-303D-4F38-8738-FD780FFB51B6}" dt="2025-07-26T21:33:12.581" v="9277" actId="27614"/>
          <ac:picMkLst>
            <pc:docMk/>
            <pc:sldMk cId="2382527849" sldId="4793"/>
            <ac:picMk id="11" creationId="{F212663B-5246-7E80-BCE7-91A9F83270EB}"/>
          </ac:picMkLst>
        </pc:picChg>
        <pc:picChg chg="mod">
          <ac:chgData name="Foster, Tori E" userId="3668c005-c9e7-422e-8957-88f8956503f3" providerId="ADAL" clId="{94BDA3A3-303D-4F38-8738-FD780FFB51B6}" dt="2025-07-26T21:33:12.581" v="9278" actId="27614"/>
          <ac:picMkLst>
            <pc:docMk/>
            <pc:sldMk cId="2382527849" sldId="4793"/>
            <ac:picMk id="13" creationId="{D2B716A4-16BB-B68C-E0FC-494FB9FAC092}"/>
          </ac:picMkLst>
        </pc:picChg>
        <pc:picChg chg="mod">
          <ac:chgData name="Foster, Tori E" userId="3668c005-c9e7-422e-8957-88f8956503f3" providerId="ADAL" clId="{94BDA3A3-303D-4F38-8738-FD780FFB51B6}" dt="2025-07-26T21:33:12.581" v="9279" actId="27614"/>
          <ac:picMkLst>
            <pc:docMk/>
            <pc:sldMk cId="2382527849" sldId="4793"/>
            <ac:picMk id="15" creationId="{0F830D66-6280-B14D-6AB0-C851050ED9B5}"/>
          </ac:picMkLst>
        </pc:picChg>
        <pc:picChg chg="mod">
          <ac:chgData name="Foster, Tori E" userId="3668c005-c9e7-422e-8957-88f8956503f3" providerId="ADAL" clId="{94BDA3A3-303D-4F38-8738-FD780FFB51B6}" dt="2025-07-26T21:33:12.581" v="9275" actId="27614"/>
          <ac:picMkLst>
            <pc:docMk/>
            <pc:sldMk cId="2382527849" sldId="4793"/>
            <ac:picMk id="17" creationId="{99046AC0-48DE-8BA1-8FC3-6652FFE5950E}"/>
          </ac:picMkLst>
        </pc:picChg>
      </pc:sldChg>
      <pc:sldChg chg="del">
        <pc:chgData name="Foster, Tori E" userId="3668c005-c9e7-422e-8957-88f8956503f3" providerId="ADAL" clId="{94BDA3A3-303D-4F38-8738-FD780FFB51B6}" dt="2025-07-27T20:59:05.255" v="20250" actId="47"/>
        <pc:sldMkLst>
          <pc:docMk/>
          <pc:sldMk cId="1803887397" sldId="4794"/>
        </pc:sldMkLst>
      </pc:sldChg>
      <pc:sldChg chg="del ord">
        <pc:chgData name="Foster, Tori E" userId="3668c005-c9e7-422e-8957-88f8956503f3" providerId="ADAL" clId="{94BDA3A3-303D-4F38-8738-FD780FFB51B6}" dt="2025-07-28T18:57:34.047" v="29871" actId="47"/>
        <pc:sldMkLst>
          <pc:docMk/>
          <pc:sldMk cId="3554690100" sldId="4795"/>
        </pc:sldMkLst>
      </pc:sldChg>
      <pc:sldChg chg="del">
        <pc:chgData name="Foster, Tori E" userId="3668c005-c9e7-422e-8957-88f8956503f3" providerId="ADAL" clId="{94BDA3A3-303D-4F38-8738-FD780FFB51B6}" dt="2025-07-26T20:59:14.739" v="7473" actId="47"/>
        <pc:sldMkLst>
          <pc:docMk/>
          <pc:sldMk cId="1309192083" sldId="4796"/>
        </pc:sldMkLst>
      </pc:sldChg>
      <pc:sldChg chg="add del ord">
        <pc:chgData name="Foster, Tori E" userId="3668c005-c9e7-422e-8957-88f8956503f3" providerId="ADAL" clId="{94BDA3A3-303D-4F38-8738-FD780FFB51B6}" dt="2025-07-28T22:21:50.478" v="36551" actId="47"/>
        <pc:sldMkLst>
          <pc:docMk/>
          <pc:sldMk cId="1473771695" sldId="4797"/>
        </pc:sldMkLst>
      </pc:sldChg>
      <pc:sldChg chg="addSp delSp modSp mod setBg modNotesTx">
        <pc:chgData name="Foster, Tori E" userId="3668c005-c9e7-422e-8957-88f8956503f3" providerId="ADAL" clId="{94BDA3A3-303D-4F38-8738-FD780FFB51B6}" dt="2025-07-28T20:35:08.549" v="33439" actId="1076"/>
        <pc:sldMkLst>
          <pc:docMk/>
          <pc:sldMk cId="114010383" sldId="4798"/>
        </pc:sldMkLst>
        <pc:spChg chg="mod">
          <ac:chgData name="Foster, Tori E" userId="3668c005-c9e7-422e-8957-88f8956503f3" providerId="ADAL" clId="{94BDA3A3-303D-4F38-8738-FD780FFB51B6}" dt="2025-07-23T19:39:40.549" v="537" actId="26606"/>
          <ac:spMkLst>
            <pc:docMk/>
            <pc:sldMk cId="114010383" sldId="4798"/>
            <ac:spMk id="2" creationId="{B99DA0DC-35CB-91F9-27F0-2C93061AEF28}"/>
          </ac:spMkLst>
        </pc:spChg>
        <pc:spChg chg="add mod">
          <ac:chgData name="Foster, Tori E" userId="3668c005-c9e7-422e-8957-88f8956503f3" providerId="ADAL" clId="{94BDA3A3-303D-4F38-8738-FD780FFB51B6}" dt="2025-07-27T23:38:18.069" v="26605" actId="1076"/>
          <ac:spMkLst>
            <pc:docMk/>
            <pc:sldMk cId="114010383" sldId="4798"/>
            <ac:spMk id="3" creationId="{0F81D7D2-3A4D-C83E-6CC6-9A9DC586DAB4}"/>
          </ac:spMkLst>
        </pc:spChg>
        <pc:spChg chg="add mod">
          <ac:chgData name="Foster, Tori E" userId="3668c005-c9e7-422e-8957-88f8956503f3" providerId="ADAL" clId="{94BDA3A3-303D-4F38-8738-FD780FFB51B6}" dt="2025-07-23T20:16:11.132" v="1917" actId="404"/>
          <ac:spMkLst>
            <pc:docMk/>
            <pc:sldMk cId="114010383" sldId="4798"/>
            <ac:spMk id="7" creationId="{8E005A36-1566-F547-8B47-87765380E0D7}"/>
          </ac:spMkLst>
        </pc:spChg>
        <pc:spChg chg="add">
          <ac:chgData name="Foster, Tori E" userId="3668c005-c9e7-422e-8957-88f8956503f3" providerId="ADAL" clId="{94BDA3A3-303D-4F38-8738-FD780FFB51B6}" dt="2025-07-23T19:39:40.549" v="537" actId="26606"/>
          <ac:spMkLst>
            <pc:docMk/>
            <pc:sldMk cId="114010383" sldId="4798"/>
            <ac:spMk id="14" creationId="{4F7EBAE4-9945-4473-9E34-B2C66EA0F03D}"/>
          </ac:spMkLst>
        </pc:spChg>
        <pc:spChg chg="add">
          <ac:chgData name="Foster, Tori E" userId="3668c005-c9e7-422e-8957-88f8956503f3" providerId="ADAL" clId="{94BDA3A3-303D-4F38-8738-FD780FFB51B6}" dt="2025-07-23T19:39:40.549" v="537" actId="26606"/>
          <ac:spMkLst>
            <pc:docMk/>
            <pc:sldMk cId="114010383" sldId="4798"/>
            <ac:spMk id="16" creationId="{70BEB1E7-2F88-40BC-B73D-42E5B6F80BFC}"/>
          </ac:spMkLst>
        </pc:spChg>
        <pc:spChg chg="add">
          <ac:chgData name="Foster, Tori E" userId="3668c005-c9e7-422e-8957-88f8956503f3" providerId="ADAL" clId="{94BDA3A3-303D-4F38-8738-FD780FFB51B6}" dt="2025-07-23T19:39:40.549" v="537" actId="26606"/>
          <ac:spMkLst>
            <pc:docMk/>
            <pc:sldMk cId="114010383" sldId="4798"/>
            <ac:spMk id="18" creationId="{A7B99495-F43F-4D80-A44F-2CB4764EB90B}"/>
          </ac:spMkLst>
        </pc:spChg>
        <pc:picChg chg="add mod">
          <ac:chgData name="Foster, Tori E" userId="3668c005-c9e7-422e-8957-88f8956503f3" providerId="ADAL" clId="{94BDA3A3-303D-4F38-8738-FD780FFB51B6}" dt="2025-07-27T23:38:05.771" v="26602" actId="1076"/>
          <ac:picMkLst>
            <pc:docMk/>
            <pc:sldMk cId="114010383" sldId="4798"/>
            <ac:picMk id="4" creationId="{CAD8AD96-4517-E23B-D1B6-255922146C69}"/>
          </ac:picMkLst>
        </pc:picChg>
        <pc:picChg chg="add mod">
          <ac:chgData name="Foster, Tori E" userId="3668c005-c9e7-422e-8957-88f8956503f3" providerId="ADAL" clId="{94BDA3A3-303D-4F38-8738-FD780FFB51B6}" dt="2025-07-27T23:38:13.078" v="26604" actId="1076"/>
          <ac:picMkLst>
            <pc:docMk/>
            <pc:sldMk cId="114010383" sldId="4798"/>
            <ac:picMk id="5" creationId="{01D58B01-818A-B715-A3E4-0FCBA422B523}"/>
          </ac:picMkLst>
        </pc:picChg>
        <pc:picChg chg="add mod">
          <ac:chgData name="Foster, Tori E" userId="3668c005-c9e7-422e-8957-88f8956503f3" providerId="ADAL" clId="{94BDA3A3-303D-4F38-8738-FD780FFB51B6}" dt="2025-07-28T20:34:55.762" v="33438" actId="1076"/>
          <ac:picMkLst>
            <pc:docMk/>
            <pc:sldMk cId="114010383" sldId="4798"/>
            <ac:picMk id="6" creationId="{CF7A9155-5DA3-6276-8D45-88FAF37B5B7F}"/>
          </ac:picMkLst>
        </pc:picChg>
        <pc:picChg chg="add mod">
          <ac:chgData name="Foster, Tori E" userId="3668c005-c9e7-422e-8957-88f8956503f3" providerId="ADAL" clId="{94BDA3A3-303D-4F38-8738-FD780FFB51B6}" dt="2025-07-23T19:39:40.549" v="537" actId="26606"/>
          <ac:picMkLst>
            <pc:docMk/>
            <pc:sldMk cId="114010383" sldId="4798"/>
            <ac:picMk id="9" creationId="{8B4A393E-4EE5-97AF-460E-BB9F87F15F99}"/>
          </ac:picMkLst>
        </pc:picChg>
        <pc:picChg chg="add del mod">
          <ac:chgData name="Foster, Tori E" userId="3668c005-c9e7-422e-8957-88f8956503f3" providerId="ADAL" clId="{94BDA3A3-303D-4F38-8738-FD780FFB51B6}" dt="2025-07-28T20:34:39.459" v="33434" actId="478"/>
          <ac:picMkLst>
            <pc:docMk/>
            <pc:sldMk cId="114010383" sldId="4798"/>
            <ac:picMk id="10" creationId="{EE7389C0-139B-EFBB-1120-69D2514E905E}"/>
          </ac:picMkLst>
        </pc:picChg>
        <pc:picChg chg="add mod">
          <ac:chgData name="Foster, Tori E" userId="3668c005-c9e7-422e-8957-88f8956503f3" providerId="ADAL" clId="{94BDA3A3-303D-4F38-8738-FD780FFB51B6}" dt="2025-07-28T20:35:08.549" v="33439" actId="1076"/>
          <ac:picMkLst>
            <pc:docMk/>
            <pc:sldMk cId="114010383" sldId="4798"/>
            <ac:picMk id="11" creationId="{4F841EA5-417A-C582-7E31-A9938ADE8063}"/>
          </ac:picMkLst>
        </pc:picChg>
      </pc:sldChg>
      <pc:sldChg chg="addSp delSp modSp mod ord setBg modAnim modNotesTx">
        <pc:chgData name="Foster, Tori E" userId="3668c005-c9e7-422e-8957-88f8956503f3" providerId="ADAL" clId="{94BDA3A3-303D-4F38-8738-FD780FFB51B6}" dt="2025-07-26T20:38:17.402" v="7370" actId="113"/>
        <pc:sldMkLst>
          <pc:docMk/>
          <pc:sldMk cId="2953954219" sldId="4799"/>
        </pc:sldMkLst>
        <pc:spChg chg="mod">
          <ac:chgData name="Foster, Tori E" userId="3668c005-c9e7-422e-8957-88f8956503f3" providerId="ADAL" clId="{94BDA3A3-303D-4F38-8738-FD780FFB51B6}" dt="2025-07-26T20:38:17.402" v="7370" actId="113"/>
          <ac:spMkLst>
            <pc:docMk/>
            <pc:sldMk cId="2953954219" sldId="4799"/>
            <ac:spMk id="2" creationId="{26979183-CF5A-8755-765D-1F8C021A91A5}"/>
          </ac:spMkLst>
        </pc:spChg>
        <pc:spChg chg="add">
          <ac:chgData name="Foster, Tori E" userId="3668c005-c9e7-422e-8957-88f8956503f3" providerId="ADAL" clId="{94BDA3A3-303D-4F38-8738-FD780FFB51B6}" dt="2025-07-23T20:39:36.329" v="2571" actId="26606"/>
          <ac:spMkLst>
            <pc:docMk/>
            <pc:sldMk cId="2953954219" sldId="4799"/>
            <ac:spMk id="14" creationId="{24DDD7F0-1FEB-4A1A-9A93-698DF846690F}"/>
          </ac:spMkLst>
        </pc:spChg>
        <pc:spChg chg="add">
          <ac:chgData name="Foster, Tori E" userId="3668c005-c9e7-422e-8957-88f8956503f3" providerId="ADAL" clId="{94BDA3A3-303D-4F38-8738-FD780FFB51B6}" dt="2025-07-23T20:39:36.329" v="2571" actId="26606"/>
          <ac:spMkLst>
            <pc:docMk/>
            <pc:sldMk cId="2953954219" sldId="4799"/>
            <ac:spMk id="16" creationId="{114A821F-8663-46BA-8CC0-D4C44F639F3A}"/>
          </ac:spMkLst>
        </pc:spChg>
        <pc:spChg chg="add">
          <ac:chgData name="Foster, Tori E" userId="3668c005-c9e7-422e-8957-88f8956503f3" providerId="ADAL" clId="{94BDA3A3-303D-4F38-8738-FD780FFB51B6}" dt="2025-07-23T20:39:36.329" v="2571" actId="26606"/>
          <ac:spMkLst>
            <pc:docMk/>
            <pc:sldMk cId="2953954219" sldId="4799"/>
            <ac:spMk id="18" creationId="{67EF550F-47CE-4FB2-9DAC-12AD835C833D}"/>
          </ac:spMkLst>
        </pc:spChg>
        <pc:picChg chg="add mod">
          <ac:chgData name="Foster, Tori E" userId="3668c005-c9e7-422e-8957-88f8956503f3" providerId="ADAL" clId="{94BDA3A3-303D-4F38-8738-FD780FFB51B6}" dt="2025-07-23T20:39:36.329" v="2571" actId="26606"/>
          <ac:picMkLst>
            <pc:docMk/>
            <pc:sldMk cId="2953954219" sldId="4799"/>
            <ac:picMk id="6" creationId="{03041120-4B33-BEAE-E6FF-0C881C0ED28D}"/>
          </ac:picMkLst>
        </pc:picChg>
        <pc:picChg chg="add mod">
          <ac:chgData name="Foster, Tori E" userId="3668c005-c9e7-422e-8957-88f8956503f3" providerId="ADAL" clId="{94BDA3A3-303D-4F38-8738-FD780FFB51B6}" dt="2025-07-23T20:39:49.674" v="2573" actId="1076"/>
          <ac:picMkLst>
            <pc:docMk/>
            <pc:sldMk cId="2953954219" sldId="4799"/>
            <ac:picMk id="7" creationId="{5981D012-88C7-BD20-B145-9AA743F40DA8}"/>
          </ac:picMkLst>
        </pc:picChg>
        <pc:picChg chg="add mod">
          <ac:chgData name="Foster, Tori E" userId="3668c005-c9e7-422e-8957-88f8956503f3" providerId="ADAL" clId="{94BDA3A3-303D-4F38-8738-FD780FFB51B6}" dt="2025-07-23T20:39:36.329" v="2571" actId="26606"/>
          <ac:picMkLst>
            <pc:docMk/>
            <pc:sldMk cId="2953954219" sldId="4799"/>
            <ac:picMk id="8" creationId="{68ADAEFF-6EAD-C69C-A9DE-58D158E491C0}"/>
          </ac:picMkLst>
        </pc:picChg>
        <pc:picChg chg="add mod ord">
          <ac:chgData name="Foster, Tori E" userId="3668c005-c9e7-422e-8957-88f8956503f3" providerId="ADAL" clId="{94BDA3A3-303D-4F38-8738-FD780FFB51B6}" dt="2025-07-23T20:39:56.191" v="2574" actId="1076"/>
          <ac:picMkLst>
            <pc:docMk/>
            <pc:sldMk cId="2953954219" sldId="4799"/>
            <ac:picMk id="9" creationId="{8BF8FDFF-225D-0848-B578-AA12D04646F9}"/>
          </ac:picMkLst>
        </pc:picChg>
      </pc:sldChg>
      <pc:sldChg chg="modSp mod ord">
        <pc:chgData name="Foster, Tori E" userId="3668c005-c9e7-422e-8957-88f8956503f3" providerId="ADAL" clId="{94BDA3A3-303D-4F38-8738-FD780FFB51B6}" dt="2025-07-26T19:13:15.007" v="4577" actId="20577"/>
        <pc:sldMkLst>
          <pc:docMk/>
          <pc:sldMk cId="3990761855" sldId="4800"/>
        </pc:sldMkLst>
        <pc:spChg chg="mod">
          <ac:chgData name="Foster, Tori E" userId="3668c005-c9e7-422e-8957-88f8956503f3" providerId="ADAL" clId="{94BDA3A3-303D-4F38-8738-FD780FFB51B6}" dt="2025-07-23T20:55:20.413" v="3312" actId="20577"/>
          <ac:spMkLst>
            <pc:docMk/>
            <pc:sldMk cId="3990761855" sldId="4800"/>
            <ac:spMk id="2" creationId="{D54D7284-0878-B537-9DBE-7E42BEFEEDCD}"/>
          </ac:spMkLst>
        </pc:spChg>
        <pc:spChg chg="mod">
          <ac:chgData name="Foster, Tori E" userId="3668c005-c9e7-422e-8957-88f8956503f3" providerId="ADAL" clId="{94BDA3A3-303D-4F38-8738-FD780FFB51B6}" dt="2025-07-26T19:13:15.007" v="4577" actId="20577"/>
          <ac:spMkLst>
            <pc:docMk/>
            <pc:sldMk cId="3990761855" sldId="4800"/>
            <ac:spMk id="3" creationId="{9660F941-DB29-5ED0-2B2D-16D9EA8882AB}"/>
          </ac:spMkLst>
        </pc:spChg>
      </pc:sldChg>
      <pc:sldChg chg="addSp delSp modSp new add del mod ord setBg modClrScheme delDesignElem chgLayout modNotesTx">
        <pc:chgData name="Foster, Tori E" userId="3668c005-c9e7-422e-8957-88f8956503f3" providerId="ADAL" clId="{94BDA3A3-303D-4F38-8738-FD780FFB51B6}" dt="2025-07-28T12:24:16.438" v="26622" actId="1076"/>
        <pc:sldMkLst>
          <pc:docMk/>
          <pc:sldMk cId="3855333485" sldId="4802"/>
        </pc:sldMkLst>
        <pc:spChg chg="add mod ord">
          <ac:chgData name="Foster, Tori E" userId="3668c005-c9e7-422e-8957-88f8956503f3" providerId="ADAL" clId="{94BDA3A3-303D-4F38-8738-FD780FFB51B6}" dt="2025-07-26T19:11:50.737" v="4574" actId="113"/>
          <ac:spMkLst>
            <pc:docMk/>
            <pc:sldMk cId="3855333485" sldId="4802"/>
            <ac:spMk id="2" creationId="{72C36834-0CF9-79AB-4C37-384FBCF6237A}"/>
          </ac:spMkLst>
        </pc:spChg>
        <pc:spChg chg="add mod">
          <ac:chgData name="Foster, Tori E" userId="3668c005-c9e7-422e-8957-88f8956503f3" providerId="ADAL" clId="{94BDA3A3-303D-4F38-8738-FD780FFB51B6}" dt="2025-07-26T19:08:23.915" v="4548" actId="164"/>
          <ac:spMkLst>
            <pc:docMk/>
            <pc:sldMk cId="3855333485" sldId="4802"/>
            <ac:spMk id="12" creationId="{9F356B2E-F941-EDA8-EE99-6A8FB1A0A077}"/>
          </ac:spMkLst>
        </pc:spChg>
        <pc:spChg chg="mod">
          <ac:chgData name="Foster, Tori E" userId="3668c005-c9e7-422e-8957-88f8956503f3" providerId="ADAL" clId="{94BDA3A3-303D-4F38-8738-FD780FFB51B6}" dt="2025-07-26T19:06:15.992" v="4372" actId="164"/>
          <ac:spMkLst>
            <pc:docMk/>
            <pc:sldMk cId="3855333485" sldId="4802"/>
            <ac:spMk id="15" creationId="{55B11AAF-48CF-04BC-0149-5742A40EC18B}"/>
          </ac:spMkLst>
        </pc:spChg>
        <pc:spChg chg="add">
          <ac:chgData name="Foster, Tori E" userId="3668c005-c9e7-422e-8957-88f8956503f3" providerId="ADAL" clId="{94BDA3A3-303D-4F38-8738-FD780FFB51B6}" dt="2025-07-26T19:10:39.294" v="4559" actId="26606"/>
          <ac:spMkLst>
            <pc:docMk/>
            <pc:sldMk cId="3855333485" sldId="4802"/>
            <ac:spMk id="31" creationId="{2111B97A-2FB0-4625-8C2E-CDCB1AF683A2}"/>
          </ac:spMkLst>
        </pc:spChg>
        <pc:spChg chg="add">
          <ac:chgData name="Foster, Tori E" userId="3668c005-c9e7-422e-8957-88f8956503f3" providerId="ADAL" clId="{94BDA3A3-303D-4F38-8738-FD780FFB51B6}" dt="2025-07-26T19:10:39.294" v="4559" actId="26606"/>
          <ac:spMkLst>
            <pc:docMk/>
            <pc:sldMk cId="3855333485" sldId="4802"/>
            <ac:spMk id="37" creationId="{8ED94938-268E-4C0A-A08A-B3980C78BAEB}"/>
          </ac:spMkLst>
        </pc:spChg>
        <pc:grpChg chg="add mod">
          <ac:chgData name="Foster, Tori E" userId="3668c005-c9e7-422e-8957-88f8956503f3" providerId="ADAL" clId="{94BDA3A3-303D-4F38-8738-FD780FFB51B6}" dt="2025-07-28T12:24:05.347" v="26620" actId="1076"/>
          <ac:grpSpMkLst>
            <pc:docMk/>
            <pc:sldMk cId="3855333485" sldId="4802"/>
            <ac:grpSpMk id="3" creationId="{BC5CEB13-A2A9-3D60-B650-AA2EA59F9895}"/>
          </ac:grpSpMkLst>
        </pc:grpChg>
        <pc:grpChg chg="add mod">
          <ac:chgData name="Foster, Tori E" userId="3668c005-c9e7-422e-8957-88f8956503f3" providerId="ADAL" clId="{94BDA3A3-303D-4F38-8738-FD780FFB51B6}" dt="2025-07-26T19:11:16.176" v="4562" actId="1076"/>
          <ac:grpSpMkLst>
            <pc:docMk/>
            <pc:sldMk cId="3855333485" sldId="4802"/>
            <ac:grpSpMk id="4" creationId="{D9A3E1D3-B077-0FB0-1A26-6D2164DD789B}"/>
          </ac:grpSpMkLst>
        </pc:grpChg>
        <pc:grpChg chg="add">
          <ac:chgData name="Foster, Tori E" userId="3668c005-c9e7-422e-8957-88f8956503f3" providerId="ADAL" clId="{94BDA3A3-303D-4F38-8738-FD780FFB51B6}" dt="2025-07-26T19:10:39.294" v="4559" actId="26606"/>
          <ac:grpSpMkLst>
            <pc:docMk/>
            <pc:sldMk cId="3855333485" sldId="4802"/>
            <ac:grpSpMk id="33" creationId="{B83D307E-DF68-43F8-97CE-0AAE950A7129}"/>
          </ac:grpSpMkLst>
        </pc:grpChg>
        <pc:picChg chg="add mod ord">
          <ac:chgData name="Foster, Tori E" userId="3668c005-c9e7-422e-8957-88f8956503f3" providerId="ADAL" clId="{94BDA3A3-303D-4F38-8738-FD780FFB51B6}" dt="2025-07-26T19:10:35.137" v="4558" actId="27614"/>
          <ac:picMkLst>
            <pc:docMk/>
            <pc:sldMk cId="3855333485" sldId="4802"/>
            <ac:picMk id="5" creationId="{62101FD8-5652-F9DA-A164-52D58F3F314A}"/>
          </ac:picMkLst>
        </pc:picChg>
        <pc:picChg chg="add mod ord">
          <ac:chgData name="Foster, Tori E" userId="3668c005-c9e7-422e-8957-88f8956503f3" providerId="ADAL" clId="{94BDA3A3-303D-4F38-8738-FD780FFB51B6}" dt="2025-07-28T12:24:16.438" v="26622" actId="1076"/>
          <ac:picMkLst>
            <pc:docMk/>
            <pc:sldMk cId="3855333485" sldId="4802"/>
            <ac:picMk id="6" creationId="{91A53651-B936-4402-B2B6-44E82EF4AD6B}"/>
          </ac:picMkLst>
        </pc:picChg>
        <pc:picChg chg="mod">
          <ac:chgData name="Foster, Tori E" userId="3668c005-c9e7-422e-8957-88f8956503f3" providerId="ADAL" clId="{94BDA3A3-303D-4F38-8738-FD780FFB51B6}" dt="2025-07-26T19:10:34.984" v="4557" actId="27614"/>
          <ac:picMkLst>
            <pc:docMk/>
            <pc:sldMk cId="3855333485" sldId="4802"/>
            <ac:picMk id="14" creationId="{49010DF2-8AC4-99D4-9856-054790E2DDC0}"/>
          </ac:picMkLst>
        </pc:picChg>
      </pc:sldChg>
      <pc:sldChg chg="addSp delSp modSp new add del mod ord setBg modNotesTx">
        <pc:chgData name="Foster, Tori E" userId="3668c005-c9e7-422e-8957-88f8956503f3" providerId="ADAL" clId="{94BDA3A3-303D-4F38-8738-FD780FFB51B6}" dt="2025-07-26T20:12:37.122" v="7141" actId="20577"/>
        <pc:sldMkLst>
          <pc:docMk/>
          <pc:sldMk cId="131255194" sldId="4803"/>
        </pc:sldMkLst>
        <pc:spChg chg="mod">
          <ac:chgData name="Foster, Tori E" userId="3668c005-c9e7-422e-8957-88f8956503f3" providerId="ADAL" clId="{94BDA3A3-303D-4F38-8738-FD780FFB51B6}" dt="2025-07-26T19:11:40.718" v="4572" actId="20577"/>
          <ac:spMkLst>
            <pc:docMk/>
            <pc:sldMk cId="131255194" sldId="4803"/>
            <ac:spMk id="2" creationId="{316F4F2A-2CBB-B00A-62EE-CF62020988E5}"/>
          </ac:spMkLst>
        </pc:spChg>
        <pc:graphicFrameChg chg="add mod modGraphic">
          <ac:chgData name="Foster, Tori E" userId="3668c005-c9e7-422e-8957-88f8956503f3" providerId="ADAL" clId="{94BDA3A3-303D-4F38-8738-FD780FFB51B6}" dt="2025-07-26T20:12:37.122" v="7141" actId="20577"/>
          <ac:graphicFrameMkLst>
            <pc:docMk/>
            <pc:sldMk cId="131255194" sldId="4803"/>
            <ac:graphicFrameMk id="6" creationId="{20EF89D8-59C0-47A5-711E-F8FD50F202E7}"/>
          </ac:graphicFrameMkLst>
        </pc:graphicFrameChg>
        <pc:picChg chg="add mod">
          <ac:chgData name="Foster, Tori E" userId="3668c005-c9e7-422e-8957-88f8956503f3" providerId="ADAL" clId="{94BDA3A3-303D-4F38-8738-FD780FFB51B6}" dt="2025-07-23T20:33:18.906" v="2418" actId="1076"/>
          <ac:picMkLst>
            <pc:docMk/>
            <pc:sldMk cId="131255194" sldId="4803"/>
            <ac:picMk id="4" creationId="{420FF3AE-EBA6-76F4-3BF8-48DA41765ED7}"/>
          </ac:picMkLst>
        </pc:picChg>
      </pc:sldChg>
      <pc:sldChg chg="modSp mod ord modNotesTx">
        <pc:chgData name="Foster, Tori E" userId="3668c005-c9e7-422e-8957-88f8956503f3" providerId="ADAL" clId="{94BDA3A3-303D-4F38-8738-FD780FFB51B6}" dt="2025-07-23T20:53:37.190" v="3310" actId="20577"/>
        <pc:sldMkLst>
          <pc:docMk/>
          <pc:sldMk cId="2664115540" sldId="4804"/>
        </pc:sldMkLst>
        <pc:spChg chg="mod">
          <ac:chgData name="Foster, Tori E" userId="3668c005-c9e7-422e-8957-88f8956503f3" providerId="ADAL" clId="{94BDA3A3-303D-4F38-8738-FD780FFB51B6}" dt="2025-07-23T20:50:49.636" v="2839" actId="20577"/>
          <ac:spMkLst>
            <pc:docMk/>
            <pc:sldMk cId="2664115540" sldId="4804"/>
            <ac:spMk id="3" creationId="{0A979315-3330-643B-F0F0-985307B6F215}"/>
          </ac:spMkLst>
        </pc:spChg>
      </pc:sldChg>
      <pc:sldChg chg="modSp mod modNotesTx">
        <pc:chgData name="Foster, Tori E" userId="3668c005-c9e7-422e-8957-88f8956503f3" providerId="ADAL" clId="{94BDA3A3-303D-4F38-8738-FD780FFB51B6}" dt="2025-07-26T20:34:36.510" v="7330" actId="20577"/>
        <pc:sldMkLst>
          <pc:docMk/>
          <pc:sldMk cId="3557869236" sldId="4805"/>
        </pc:sldMkLst>
        <pc:spChg chg="mod">
          <ac:chgData name="Foster, Tori E" userId="3668c005-c9e7-422e-8957-88f8956503f3" providerId="ADAL" clId="{94BDA3A3-303D-4F38-8738-FD780FFB51B6}" dt="2025-07-26T19:33:49.721" v="5216" actId="14100"/>
          <ac:spMkLst>
            <pc:docMk/>
            <pc:sldMk cId="3557869236" sldId="4805"/>
            <ac:spMk id="2" creationId="{E9544417-C0CA-3407-27EC-C414588B808C}"/>
          </ac:spMkLst>
        </pc:spChg>
        <pc:spChg chg="mod">
          <ac:chgData name="Foster, Tori E" userId="3668c005-c9e7-422e-8957-88f8956503f3" providerId="ADAL" clId="{94BDA3A3-303D-4F38-8738-FD780FFB51B6}" dt="2025-07-26T20:34:36.510" v="7330" actId="20577"/>
          <ac:spMkLst>
            <pc:docMk/>
            <pc:sldMk cId="3557869236" sldId="4805"/>
            <ac:spMk id="3" creationId="{A43D0653-A154-E38B-F6ED-E2B0BD530919}"/>
          </ac:spMkLst>
        </pc:spChg>
      </pc:sldChg>
      <pc:sldChg chg="modSp mod modNotesTx">
        <pc:chgData name="Foster, Tori E" userId="3668c005-c9e7-422e-8957-88f8956503f3" providerId="ADAL" clId="{94BDA3A3-303D-4F38-8738-FD780FFB51B6}" dt="2025-07-27T21:07:02.194" v="21465" actId="20577"/>
        <pc:sldMkLst>
          <pc:docMk/>
          <pc:sldMk cId="3243435969" sldId="4806"/>
        </pc:sldMkLst>
        <pc:spChg chg="mod ord">
          <ac:chgData name="Foster, Tori E" userId="3668c005-c9e7-422e-8957-88f8956503f3" providerId="ADAL" clId="{94BDA3A3-303D-4F38-8738-FD780FFB51B6}" dt="2025-07-26T20:00:31.603" v="6872" actId="20577"/>
          <ac:spMkLst>
            <pc:docMk/>
            <pc:sldMk cId="3243435969" sldId="4806"/>
            <ac:spMk id="2" creationId="{2F8B3089-26A6-10AF-F785-C5C33EA17876}"/>
          </ac:spMkLst>
        </pc:spChg>
        <pc:spChg chg="mod">
          <ac:chgData name="Foster, Tori E" userId="3668c005-c9e7-422e-8957-88f8956503f3" providerId="ADAL" clId="{94BDA3A3-303D-4F38-8738-FD780FFB51B6}" dt="2025-07-27T21:07:02.194" v="21465" actId="20577"/>
          <ac:spMkLst>
            <pc:docMk/>
            <pc:sldMk cId="3243435969" sldId="4806"/>
            <ac:spMk id="3" creationId="{2CA6FF07-A91D-8CF4-590F-78129FFE696D}"/>
          </ac:spMkLst>
        </pc:spChg>
        <pc:picChg chg="ord">
          <ac:chgData name="Foster, Tori E" userId="3668c005-c9e7-422e-8957-88f8956503f3" providerId="ADAL" clId="{94BDA3A3-303D-4F38-8738-FD780FFB51B6}" dt="2025-07-26T19:59:45.008" v="6869" actId="171"/>
          <ac:picMkLst>
            <pc:docMk/>
            <pc:sldMk cId="3243435969" sldId="4806"/>
            <ac:picMk id="26" creationId="{B558F66E-6BB4-2DFB-270C-E6C7EADFCFF6}"/>
          </ac:picMkLst>
        </pc:picChg>
      </pc:sldChg>
      <pc:sldChg chg="modSp mod modNotesTx">
        <pc:chgData name="Foster, Tori E" userId="3668c005-c9e7-422e-8957-88f8956503f3" providerId="ADAL" clId="{94BDA3A3-303D-4F38-8738-FD780FFB51B6}" dt="2025-07-26T20:36:33.760" v="7336" actId="20577"/>
        <pc:sldMkLst>
          <pc:docMk/>
          <pc:sldMk cId="3595806758" sldId="4807"/>
        </pc:sldMkLst>
        <pc:spChg chg="mod">
          <ac:chgData name="Foster, Tori E" userId="3668c005-c9e7-422e-8957-88f8956503f3" providerId="ADAL" clId="{94BDA3A3-303D-4F38-8738-FD780FFB51B6}" dt="2025-07-26T19:50:06.349" v="6724" actId="20577"/>
          <ac:spMkLst>
            <pc:docMk/>
            <pc:sldMk cId="3595806758" sldId="4807"/>
            <ac:spMk id="2" creationId="{42FAB284-2531-2C11-20FB-8845D5E7F4F2}"/>
          </ac:spMkLst>
        </pc:spChg>
        <pc:spChg chg="mod">
          <ac:chgData name="Foster, Tori E" userId="3668c005-c9e7-422e-8957-88f8956503f3" providerId="ADAL" clId="{94BDA3A3-303D-4F38-8738-FD780FFB51B6}" dt="2025-07-26T20:36:33.760" v="7336" actId="20577"/>
          <ac:spMkLst>
            <pc:docMk/>
            <pc:sldMk cId="3595806758" sldId="4807"/>
            <ac:spMk id="3" creationId="{D4110EA8-3A07-AA65-B22A-120A504D5885}"/>
          </ac:spMkLst>
        </pc:spChg>
      </pc:sldChg>
      <pc:sldChg chg="modSp mod">
        <pc:chgData name="Foster, Tori E" userId="3668c005-c9e7-422e-8957-88f8956503f3" providerId="ADAL" clId="{94BDA3A3-303D-4F38-8738-FD780FFB51B6}" dt="2025-07-26T20:36:59.237" v="7363" actId="20577"/>
        <pc:sldMkLst>
          <pc:docMk/>
          <pc:sldMk cId="1818619230" sldId="4808"/>
        </pc:sldMkLst>
        <pc:spChg chg="mod">
          <ac:chgData name="Foster, Tori E" userId="3668c005-c9e7-422e-8957-88f8956503f3" providerId="ADAL" clId="{94BDA3A3-303D-4F38-8738-FD780FFB51B6}" dt="2025-07-26T20:01:51.264" v="6932" actId="20577"/>
          <ac:spMkLst>
            <pc:docMk/>
            <pc:sldMk cId="1818619230" sldId="4808"/>
            <ac:spMk id="2" creationId="{BB9F65AC-5BEA-4AA1-815E-3C9943038F48}"/>
          </ac:spMkLst>
        </pc:spChg>
        <pc:spChg chg="mod">
          <ac:chgData name="Foster, Tori E" userId="3668c005-c9e7-422e-8957-88f8956503f3" providerId="ADAL" clId="{94BDA3A3-303D-4F38-8738-FD780FFB51B6}" dt="2025-07-26T20:36:59.237" v="7363" actId="20577"/>
          <ac:spMkLst>
            <pc:docMk/>
            <pc:sldMk cId="1818619230" sldId="4808"/>
            <ac:spMk id="3" creationId="{504D5283-83B1-7525-F4D3-ADB60145C960}"/>
          </ac:spMkLst>
        </pc:spChg>
      </pc:sldChg>
      <pc:sldChg chg="modSp mod ord modNotesTx">
        <pc:chgData name="Foster, Tori E" userId="3668c005-c9e7-422e-8957-88f8956503f3" providerId="ADAL" clId="{94BDA3A3-303D-4F38-8738-FD780FFB51B6}" dt="2025-07-26T21:21:37.707" v="9090" actId="20577"/>
        <pc:sldMkLst>
          <pc:docMk/>
          <pc:sldMk cId="788158201" sldId="4809"/>
        </pc:sldMkLst>
        <pc:spChg chg="mod">
          <ac:chgData name="Foster, Tori E" userId="3668c005-c9e7-422e-8957-88f8956503f3" providerId="ADAL" clId="{94BDA3A3-303D-4F38-8738-FD780FFB51B6}" dt="2025-07-26T19:29:42.880" v="5191" actId="20577"/>
          <ac:spMkLst>
            <pc:docMk/>
            <pc:sldMk cId="788158201" sldId="4809"/>
            <ac:spMk id="2" creationId="{18F05072-76ED-DCCC-88C7-FF033D79C157}"/>
          </ac:spMkLst>
        </pc:spChg>
        <pc:spChg chg="mod">
          <ac:chgData name="Foster, Tori E" userId="3668c005-c9e7-422e-8957-88f8956503f3" providerId="ADAL" clId="{94BDA3A3-303D-4F38-8738-FD780FFB51B6}" dt="2025-07-26T21:15:57.073" v="8180" actId="20577"/>
          <ac:spMkLst>
            <pc:docMk/>
            <pc:sldMk cId="788158201" sldId="4809"/>
            <ac:spMk id="3" creationId="{040D353F-E4BC-7836-90F8-B7A1B29F4658}"/>
          </ac:spMkLst>
        </pc:spChg>
      </pc:sldChg>
      <pc:sldChg chg="new del">
        <pc:chgData name="Foster, Tori E" userId="3668c005-c9e7-422e-8957-88f8956503f3" providerId="ADAL" clId="{94BDA3A3-303D-4F38-8738-FD780FFB51B6}" dt="2025-07-23T19:46:39.063" v="569" actId="47"/>
        <pc:sldMkLst>
          <pc:docMk/>
          <pc:sldMk cId="2793866034" sldId="4810"/>
        </pc:sldMkLst>
      </pc:sldChg>
      <pc:sldChg chg="addSp delSp modSp new add del mod setBg modNotesTx">
        <pc:chgData name="Foster, Tori E" userId="3668c005-c9e7-422e-8957-88f8956503f3" providerId="ADAL" clId="{94BDA3A3-303D-4F38-8738-FD780FFB51B6}" dt="2025-07-26T20:41:49.694" v="7398" actId="14100"/>
        <pc:sldMkLst>
          <pc:docMk/>
          <pc:sldMk cId="642747392" sldId="4811"/>
        </pc:sldMkLst>
        <pc:spChg chg="mod">
          <ac:chgData name="Foster, Tori E" userId="3668c005-c9e7-422e-8957-88f8956503f3" providerId="ADAL" clId="{94BDA3A3-303D-4F38-8738-FD780FFB51B6}" dt="2025-07-26T20:41:12.708" v="7394" actId="404"/>
          <ac:spMkLst>
            <pc:docMk/>
            <pc:sldMk cId="642747392" sldId="4811"/>
            <ac:spMk id="2" creationId="{2CC083FE-3B28-E0BC-2757-A4C6F687CC18}"/>
          </ac:spMkLst>
        </pc:spChg>
        <pc:spChg chg="mod">
          <ac:chgData name="Foster, Tori E" userId="3668c005-c9e7-422e-8957-88f8956503f3" providerId="ADAL" clId="{94BDA3A3-303D-4F38-8738-FD780FFB51B6}" dt="2025-07-26T20:40:48.853" v="7391" actId="27636"/>
          <ac:spMkLst>
            <pc:docMk/>
            <pc:sldMk cId="642747392" sldId="4811"/>
            <ac:spMk id="3" creationId="{A77A79BE-5DED-827F-8BBF-2B1CDFEFA76C}"/>
          </ac:spMkLst>
        </pc:spChg>
        <pc:picChg chg="add mod ord modCrop">
          <ac:chgData name="Foster, Tori E" userId="3668c005-c9e7-422e-8957-88f8956503f3" providerId="ADAL" clId="{94BDA3A3-303D-4F38-8738-FD780FFB51B6}" dt="2025-07-26T20:41:49.694" v="7398" actId="14100"/>
          <ac:picMkLst>
            <pc:docMk/>
            <pc:sldMk cId="642747392" sldId="4811"/>
            <ac:picMk id="7" creationId="{56532C6C-9D59-8E6E-0773-597A8995260C}"/>
          </ac:picMkLst>
        </pc:picChg>
        <pc:picChg chg="add mod">
          <ac:chgData name="Foster, Tori E" userId="3668c005-c9e7-422e-8957-88f8956503f3" providerId="ADAL" clId="{94BDA3A3-303D-4F38-8738-FD780FFB51B6}" dt="2025-07-23T20:06:52.658" v="1476" actId="1076"/>
          <ac:picMkLst>
            <pc:docMk/>
            <pc:sldMk cId="642747392" sldId="4811"/>
            <ac:picMk id="1030" creationId="{873492FE-6F5C-160D-B271-EBDB442EB4E4}"/>
          </ac:picMkLst>
        </pc:picChg>
      </pc:sldChg>
      <pc:sldChg chg="addSp delSp modSp new mod modNotesTx">
        <pc:chgData name="Foster, Tori E" userId="3668c005-c9e7-422e-8957-88f8956503f3" providerId="ADAL" clId="{94BDA3A3-303D-4F38-8738-FD780FFB51B6}" dt="2025-07-26T19:55:45.505" v="6820" actId="20577"/>
        <pc:sldMkLst>
          <pc:docMk/>
          <pc:sldMk cId="1486804975" sldId="4812"/>
        </pc:sldMkLst>
        <pc:spChg chg="mod">
          <ac:chgData name="Foster, Tori E" userId="3668c005-c9e7-422e-8957-88f8956503f3" providerId="ADAL" clId="{94BDA3A3-303D-4F38-8738-FD780FFB51B6}" dt="2025-07-23T20:59:27.032" v="3344" actId="20577"/>
          <ac:spMkLst>
            <pc:docMk/>
            <pc:sldMk cId="1486804975" sldId="4812"/>
            <ac:spMk id="2" creationId="{0E9AC4E2-38B8-76F8-C613-68E687C16B02}"/>
          </ac:spMkLst>
        </pc:spChg>
        <pc:graphicFrameChg chg="add mod modGraphic">
          <ac:chgData name="Foster, Tori E" userId="3668c005-c9e7-422e-8957-88f8956503f3" providerId="ADAL" clId="{94BDA3A3-303D-4F38-8738-FD780FFB51B6}" dt="2025-07-26T19:55:45.505" v="6820" actId="20577"/>
          <ac:graphicFrameMkLst>
            <pc:docMk/>
            <pc:sldMk cId="1486804975" sldId="4812"/>
            <ac:graphicFrameMk id="4" creationId="{8E91CBD0-306E-84EF-99B9-B0A28541E657}"/>
          </ac:graphicFrameMkLst>
        </pc:graphicFrameChg>
      </pc:sldChg>
      <pc:sldChg chg="modSp mod">
        <pc:chgData name="Foster, Tori E" userId="3668c005-c9e7-422e-8957-88f8956503f3" providerId="ADAL" clId="{94BDA3A3-303D-4F38-8738-FD780FFB51B6}" dt="2025-07-26T20:38:29.259" v="7372" actId="113"/>
        <pc:sldMkLst>
          <pc:docMk/>
          <pc:sldMk cId="1440639131" sldId="4814"/>
        </pc:sldMkLst>
        <pc:spChg chg="mod">
          <ac:chgData name="Foster, Tori E" userId="3668c005-c9e7-422e-8957-88f8956503f3" providerId="ADAL" clId="{94BDA3A3-303D-4F38-8738-FD780FFB51B6}" dt="2025-07-26T20:38:29.259" v="7372" actId="113"/>
          <ac:spMkLst>
            <pc:docMk/>
            <pc:sldMk cId="1440639131" sldId="4814"/>
            <ac:spMk id="2" creationId="{673E26FC-F9C4-86BE-69A7-516A27B05690}"/>
          </ac:spMkLst>
        </pc:spChg>
      </pc:sldChg>
      <pc:sldChg chg="modSp mod">
        <pc:chgData name="Foster, Tori E" userId="3668c005-c9e7-422e-8957-88f8956503f3" providerId="ADAL" clId="{94BDA3A3-303D-4F38-8738-FD780FFB51B6}" dt="2025-07-26T20:38:37.901" v="7373" actId="113"/>
        <pc:sldMkLst>
          <pc:docMk/>
          <pc:sldMk cId="2196559695" sldId="4815"/>
        </pc:sldMkLst>
        <pc:spChg chg="mod">
          <ac:chgData name="Foster, Tori E" userId="3668c005-c9e7-422e-8957-88f8956503f3" providerId="ADAL" clId="{94BDA3A3-303D-4F38-8738-FD780FFB51B6}" dt="2025-07-26T20:38:37.901" v="7373" actId="113"/>
          <ac:spMkLst>
            <pc:docMk/>
            <pc:sldMk cId="2196559695" sldId="4815"/>
            <ac:spMk id="2" creationId="{4B3E94C0-7212-3151-A941-F893CC043845}"/>
          </ac:spMkLst>
        </pc:spChg>
      </pc:sldChg>
      <pc:sldChg chg="delSp add del setBg delDesignElem">
        <pc:chgData name="Foster, Tori E" userId="3668c005-c9e7-422e-8957-88f8956503f3" providerId="ADAL" clId="{94BDA3A3-303D-4F38-8738-FD780FFB51B6}" dt="2025-07-23T21:07:04.574" v="3399" actId="47"/>
        <pc:sldMkLst>
          <pc:docMk/>
          <pc:sldMk cId="557763781" sldId="4816"/>
        </pc:sldMkLst>
      </pc:sldChg>
      <pc:sldChg chg="modSp add mod">
        <pc:chgData name="Foster, Tori E" userId="3668c005-c9e7-422e-8957-88f8956503f3" providerId="ADAL" clId="{94BDA3A3-303D-4F38-8738-FD780FFB51B6}" dt="2025-07-26T20:38:24.096" v="7371" actId="113"/>
        <pc:sldMkLst>
          <pc:docMk/>
          <pc:sldMk cId="1379075637" sldId="4816"/>
        </pc:sldMkLst>
        <pc:spChg chg="mod">
          <ac:chgData name="Foster, Tori E" userId="3668c005-c9e7-422e-8957-88f8956503f3" providerId="ADAL" clId="{94BDA3A3-303D-4F38-8738-FD780FFB51B6}" dt="2025-07-26T20:38:24.096" v="7371" actId="113"/>
          <ac:spMkLst>
            <pc:docMk/>
            <pc:sldMk cId="1379075637" sldId="4816"/>
            <ac:spMk id="2" creationId="{76251F7F-2F0E-D5FB-7F89-ACED88F6B520}"/>
          </ac:spMkLst>
        </pc:spChg>
      </pc:sldChg>
      <pc:sldChg chg="modSp mod">
        <pc:chgData name="Foster, Tori E" userId="3668c005-c9e7-422e-8957-88f8956503f3" providerId="ADAL" clId="{94BDA3A3-303D-4F38-8738-FD780FFB51B6}" dt="2025-07-26T20:38:46.197" v="7374" actId="113"/>
        <pc:sldMkLst>
          <pc:docMk/>
          <pc:sldMk cId="550914060" sldId="4817"/>
        </pc:sldMkLst>
        <pc:spChg chg="mod">
          <ac:chgData name="Foster, Tori E" userId="3668c005-c9e7-422e-8957-88f8956503f3" providerId="ADAL" clId="{94BDA3A3-303D-4F38-8738-FD780FFB51B6}" dt="2025-07-26T20:38:46.197" v="7374" actId="113"/>
          <ac:spMkLst>
            <pc:docMk/>
            <pc:sldMk cId="550914060" sldId="4817"/>
            <ac:spMk id="2" creationId="{59B92DB3-9FDB-ABEC-1E4C-590B12418F1F}"/>
          </ac:spMkLst>
        </pc:spChg>
      </pc:sldChg>
      <pc:sldChg chg="modSp mod">
        <pc:chgData name="Foster, Tori E" userId="3668c005-c9e7-422e-8957-88f8956503f3" providerId="ADAL" clId="{94BDA3A3-303D-4F38-8738-FD780FFB51B6}" dt="2025-07-26T20:38:52.218" v="7375" actId="113"/>
        <pc:sldMkLst>
          <pc:docMk/>
          <pc:sldMk cId="2627464981" sldId="4818"/>
        </pc:sldMkLst>
        <pc:spChg chg="mod">
          <ac:chgData name="Foster, Tori E" userId="3668c005-c9e7-422e-8957-88f8956503f3" providerId="ADAL" clId="{94BDA3A3-303D-4F38-8738-FD780FFB51B6}" dt="2025-07-26T20:38:52.218" v="7375" actId="113"/>
          <ac:spMkLst>
            <pc:docMk/>
            <pc:sldMk cId="2627464981" sldId="4818"/>
            <ac:spMk id="2" creationId="{CE035B3B-F66C-E4CF-94F3-4C7134649182}"/>
          </ac:spMkLst>
        </pc:spChg>
      </pc:sldChg>
      <pc:sldChg chg="modSp add mod">
        <pc:chgData name="Foster, Tori E" userId="3668c005-c9e7-422e-8957-88f8956503f3" providerId="ADAL" clId="{94BDA3A3-303D-4F38-8738-FD780FFB51B6}" dt="2025-07-26T20:38:56.589" v="7376" actId="113"/>
        <pc:sldMkLst>
          <pc:docMk/>
          <pc:sldMk cId="3663362233" sldId="4819"/>
        </pc:sldMkLst>
        <pc:spChg chg="mod">
          <ac:chgData name="Foster, Tori E" userId="3668c005-c9e7-422e-8957-88f8956503f3" providerId="ADAL" clId="{94BDA3A3-303D-4F38-8738-FD780FFB51B6}" dt="2025-07-26T20:38:56.589" v="7376" actId="113"/>
          <ac:spMkLst>
            <pc:docMk/>
            <pc:sldMk cId="3663362233" sldId="4819"/>
            <ac:spMk id="2" creationId="{CCD71024-83D5-506E-1D09-B4A8B3860F3C}"/>
          </ac:spMkLst>
        </pc:spChg>
      </pc:sldChg>
      <pc:sldChg chg="addSp delSp modSp add del mod setBg delDesignElem">
        <pc:chgData name="Foster, Tori E" userId="3668c005-c9e7-422e-8957-88f8956503f3" providerId="ADAL" clId="{94BDA3A3-303D-4F38-8738-FD780FFB51B6}" dt="2025-07-23T21:17:39.146" v="3667"/>
        <pc:sldMkLst>
          <pc:docMk/>
          <pc:sldMk cId="4279923946" sldId="4819"/>
        </pc:sldMkLst>
      </pc:sldChg>
      <pc:sldChg chg="modSp add mod">
        <pc:chgData name="Foster, Tori E" userId="3668c005-c9e7-422e-8957-88f8956503f3" providerId="ADAL" clId="{94BDA3A3-303D-4F38-8738-FD780FFB51B6}" dt="2025-07-26T20:38:59.967" v="7377" actId="113"/>
        <pc:sldMkLst>
          <pc:docMk/>
          <pc:sldMk cId="1714734104" sldId="4820"/>
        </pc:sldMkLst>
        <pc:spChg chg="mod">
          <ac:chgData name="Foster, Tori E" userId="3668c005-c9e7-422e-8957-88f8956503f3" providerId="ADAL" clId="{94BDA3A3-303D-4F38-8738-FD780FFB51B6}" dt="2025-07-26T20:38:59.967" v="7377" actId="113"/>
          <ac:spMkLst>
            <pc:docMk/>
            <pc:sldMk cId="1714734104" sldId="4820"/>
            <ac:spMk id="2" creationId="{E108992D-680F-E710-5F48-EA3DB1D29096}"/>
          </ac:spMkLst>
        </pc:spChg>
      </pc:sldChg>
      <pc:sldChg chg="modSp new mod">
        <pc:chgData name="Foster, Tori E" userId="3668c005-c9e7-422e-8957-88f8956503f3" providerId="ADAL" clId="{94BDA3A3-303D-4F38-8738-FD780FFB51B6}" dt="2025-07-23T21:22:47.350" v="3778" actId="20577"/>
        <pc:sldMkLst>
          <pc:docMk/>
          <pc:sldMk cId="2538561277" sldId="4821"/>
        </pc:sldMkLst>
      </pc:sldChg>
      <pc:sldChg chg="modSp mod">
        <pc:chgData name="Foster, Tori E" userId="3668c005-c9e7-422e-8957-88f8956503f3" providerId="ADAL" clId="{94BDA3A3-303D-4F38-8738-FD780FFB51B6}" dt="2025-07-25T17:49:34.770" v="3786" actId="113"/>
        <pc:sldMkLst>
          <pc:docMk/>
          <pc:sldMk cId="1127783235" sldId="4822"/>
        </pc:sldMkLst>
        <pc:spChg chg="mod">
          <ac:chgData name="Foster, Tori E" userId="3668c005-c9e7-422e-8957-88f8956503f3" providerId="ADAL" clId="{94BDA3A3-303D-4F38-8738-FD780FFB51B6}" dt="2025-07-25T17:49:34.770" v="3786" actId="113"/>
          <ac:spMkLst>
            <pc:docMk/>
            <pc:sldMk cId="1127783235" sldId="4822"/>
            <ac:spMk id="4" creationId="{BFCD4A5A-A5B3-1634-82EA-88A37DD16538}"/>
          </ac:spMkLst>
        </pc:spChg>
      </pc:sldChg>
      <pc:sldChg chg="addSp modSp mod modNotesTx">
        <pc:chgData name="Foster, Tori E" userId="3668c005-c9e7-422e-8957-88f8956503f3" providerId="ADAL" clId="{94BDA3A3-303D-4F38-8738-FD780FFB51B6}" dt="2025-07-28T21:30:09.925" v="35064" actId="20577"/>
        <pc:sldMkLst>
          <pc:docMk/>
          <pc:sldMk cId="1250889357" sldId="4823"/>
        </pc:sldMkLst>
        <pc:spChg chg="add mod">
          <ac:chgData name="Foster, Tori E" userId="3668c005-c9e7-422e-8957-88f8956503f3" providerId="ADAL" clId="{94BDA3A3-303D-4F38-8738-FD780FFB51B6}" dt="2025-07-25T18:44:53.543" v="3972" actId="20577"/>
          <ac:spMkLst>
            <pc:docMk/>
            <pc:sldMk cId="1250889357" sldId="4823"/>
            <ac:spMk id="7" creationId="{C2630C42-3E77-4355-4921-8FD1E2C65EC4}"/>
          </ac:spMkLst>
        </pc:spChg>
        <pc:picChg chg="add">
          <ac:chgData name="Foster, Tori E" userId="3668c005-c9e7-422e-8957-88f8956503f3" providerId="ADAL" clId="{94BDA3A3-303D-4F38-8738-FD780FFB51B6}" dt="2025-07-25T18:43:28.241" v="3944" actId="22"/>
          <ac:picMkLst>
            <pc:docMk/>
            <pc:sldMk cId="1250889357" sldId="4823"/>
            <ac:picMk id="4" creationId="{A4C75F61-F3AD-3A9A-3352-03DED2AAB1ED}"/>
          </ac:picMkLst>
        </pc:picChg>
      </pc:sldChg>
      <pc:sldChg chg="modSp mod">
        <pc:chgData name="Foster, Tori E" userId="3668c005-c9e7-422e-8957-88f8956503f3" providerId="ADAL" clId="{94BDA3A3-303D-4F38-8738-FD780FFB51B6}" dt="2025-07-26T20:58:07.730" v="7471" actId="113"/>
        <pc:sldMkLst>
          <pc:docMk/>
          <pc:sldMk cId="3448029937" sldId="4824"/>
        </pc:sldMkLst>
        <pc:spChg chg="mod">
          <ac:chgData name="Foster, Tori E" userId="3668c005-c9e7-422e-8957-88f8956503f3" providerId="ADAL" clId="{94BDA3A3-303D-4F38-8738-FD780FFB51B6}" dt="2025-07-26T20:58:07.730" v="7471" actId="113"/>
          <ac:spMkLst>
            <pc:docMk/>
            <pc:sldMk cId="3448029937" sldId="4824"/>
            <ac:spMk id="3" creationId="{96BF610D-3B8C-7A5C-F6E6-B6E6C75F17BB}"/>
          </ac:spMkLst>
        </pc:spChg>
        <pc:spChg chg="mod">
          <ac:chgData name="Foster, Tori E" userId="3668c005-c9e7-422e-8957-88f8956503f3" providerId="ADAL" clId="{94BDA3A3-303D-4F38-8738-FD780FFB51B6}" dt="2025-07-26T20:57:26.691" v="7467" actId="1076"/>
          <ac:spMkLst>
            <pc:docMk/>
            <pc:sldMk cId="3448029937" sldId="4824"/>
            <ac:spMk id="4" creationId="{248FCDA1-2D7B-B29A-E584-88E6C1B229AA}"/>
          </ac:spMkLst>
        </pc:spChg>
        <pc:spChg chg="mod">
          <ac:chgData name="Foster, Tori E" userId="3668c005-c9e7-422e-8957-88f8956503f3" providerId="ADAL" clId="{94BDA3A3-303D-4F38-8738-FD780FFB51B6}" dt="2025-07-26T20:57:31.278" v="7468" actId="1076"/>
          <ac:spMkLst>
            <pc:docMk/>
            <pc:sldMk cId="3448029937" sldId="4824"/>
            <ac:spMk id="5" creationId="{2554F046-DB3F-FAF6-E47F-17FAD278ADB2}"/>
          </ac:spMkLst>
        </pc:spChg>
      </pc:sldChg>
      <pc:sldChg chg="modSp ord modNotesTx">
        <pc:chgData name="Foster, Tori E" userId="3668c005-c9e7-422e-8957-88f8956503f3" providerId="ADAL" clId="{94BDA3A3-303D-4F38-8738-FD780FFB51B6}" dt="2025-07-28T21:54:57.274" v="36074" actId="20577"/>
        <pc:sldMkLst>
          <pc:docMk/>
          <pc:sldMk cId="2558870345" sldId="4825"/>
        </pc:sldMkLst>
        <pc:graphicFrameChg chg="mod">
          <ac:chgData name="Foster, Tori E" userId="3668c005-c9e7-422e-8957-88f8956503f3" providerId="ADAL" clId="{94BDA3A3-303D-4F38-8738-FD780FFB51B6}" dt="2025-07-28T21:54:57.274" v="36074" actId="20577"/>
          <ac:graphicFrameMkLst>
            <pc:docMk/>
            <pc:sldMk cId="2558870345" sldId="4825"/>
            <ac:graphicFrameMk id="5" creationId="{5DDE5C75-2B31-28B0-B964-D57EF7B20DD6}"/>
          </ac:graphicFrameMkLst>
        </pc:graphicFrameChg>
      </pc:sldChg>
      <pc:sldChg chg="addSp modSp mod">
        <pc:chgData name="Foster, Tori E" userId="3668c005-c9e7-422e-8957-88f8956503f3" providerId="ADAL" clId="{94BDA3A3-303D-4F38-8738-FD780FFB51B6}" dt="2025-07-28T22:35:11.425" v="36885" actId="692"/>
        <pc:sldMkLst>
          <pc:docMk/>
          <pc:sldMk cId="84819669" sldId="4826"/>
        </pc:sldMkLst>
        <pc:spChg chg="mod">
          <ac:chgData name="Foster, Tori E" userId="3668c005-c9e7-422e-8957-88f8956503f3" providerId="ADAL" clId="{94BDA3A3-303D-4F38-8738-FD780FFB51B6}" dt="2025-07-28T19:45:51.332" v="31722" actId="20577"/>
          <ac:spMkLst>
            <pc:docMk/>
            <pc:sldMk cId="84819669" sldId="4826"/>
            <ac:spMk id="12" creationId="{7DDCA898-5FA8-C190-E5F2-67A5257E3976}"/>
          </ac:spMkLst>
        </pc:spChg>
        <pc:picChg chg="add mod">
          <ac:chgData name="Foster, Tori E" userId="3668c005-c9e7-422e-8957-88f8956503f3" providerId="ADAL" clId="{94BDA3A3-303D-4F38-8738-FD780FFB51B6}" dt="2025-07-28T22:35:02.790" v="36880" actId="692"/>
          <ac:picMkLst>
            <pc:docMk/>
            <pc:sldMk cId="84819669" sldId="4826"/>
            <ac:picMk id="3" creationId="{234D41AC-6BE0-783D-DF45-B5FD57B8EE72}"/>
          </ac:picMkLst>
        </pc:picChg>
        <pc:picChg chg="mod">
          <ac:chgData name="Foster, Tori E" userId="3668c005-c9e7-422e-8957-88f8956503f3" providerId="ADAL" clId="{94BDA3A3-303D-4F38-8738-FD780FFB51B6}" dt="2025-07-28T22:35:11.425" v="36885" actId="692"/>
          <ac:picMkLst>
            <pc:docMk/>
            <pc:sldMk cId="84819669" sldId="4826"/>
            <ac:picMk id="7" creationId="{040336DB-F79F-C776-3FAF-92567C754629}"/>
          </ac:picMkLst>
        </pc:picChg>
      </pc:sldChg>
      <pc:sldChg chg="addSp modSp add del">
        <pc:chgData name="Foster, Tori E" userId="3668c005-c9e7-422e-8957-88f8956503f3" providerId="ADAL" clId="{94BDA3A3-303D-4F38-8738-FD780FFB51B6}" dt="2025-07-29T01:29:11.741" v="40260" actId="47"/>
        <pc:sldMkLst>
          <pc:docMk/>
          <pc:sldMk cId="1717988668" sldId="4827"/>
        </pc:sldMkLst>
      </pc:sldChg>
      <pc:sldChg chg="modSp mod modNotesTx">
        <pc:chgData name="Foster, Tori E" userId="3668c005-c9e7-422e-8957-88f8956503f3" providerId="ADAL" clId="{94BDA3A3-303D-4F38-8738-FD780FFB51B6}" dt="2025-07-28T22:26:49.453" v="36687" actId="403"/>
        <pc:sldMkLst>
          <pc:docMk/>
          <pc:sldMk cId="2016742202" sldId="4828"/>
        </pc:sldMkLst>
        <pc:spChg chg="mod">
          <ac:chgData name="Foster, Tori E" userId="3668c005-c9e7-422e-8957-88f8956503f3" providerId="ADAL" clId="{94BDA3A3-303D-4F38-8738-FD780FFB51B6}" dt="2025-07-28T21:54:39.880" v="36063" actId="20577"/>
          <ac:spMkLst>
            <pc:docMk/>
            <pc:sldMk cId="2016742202" sldId="4828"/>
            <ac:spMk id="2" creationId="{F35374ED-50DF-453B-7AE6-1B9810DF523D}"/>
          </ac:spMkLst>
        </pc:spChg>
        <pc:spChg chg="mod">
          <ac:chgData name="Foster, Tori E" userId="3668c005-c9e7-422e-8957-88f8956503f3" providerId="ADAL" clId="{94BDA3A3-303D-4F38-8738-FD780FFB51B6}" dt="2025-07-28T22:26:49.453" v="36687" actId="403"/>
          <ac:spMkLst>
            <pc:docMk/>
            <pc:sldMk cId="2016742202" sldId="4828"/>
            <ac:spMk id="3" creationId="{17FCFD8B-A23E-771F-252C-D2AEA83DBBDC}"/>
          </ac:spMkLst>
        </pc:spChg>
      </pc:sldChg>
      <pc:sldChg chg="modSp mod ord">
        <pc:chgData name="Foster, Tori E" userId="3668c005-c9e7-422e-8957-88f8956503f3" providerId="ADAL" clId="{94BDA3A3-303D-4F38-8738-FD780FFB51B6}" dt="2025-07-28T22:24:45.737" v="36681" actId="20577"/>
        <pc:sldMkLst>
          <pc:docMk/>
          <pc:sldMk cId="3815937556" sldId="4829"/>
        </pc:sldMkLst>
        <pc:spChg chg="mod">
          <ac:chgData name="Foster, Tori E" userId="3668c005-c9e7-422e-8957-88f8956503f3" providerId="ADAL" clId="{94BDA3A3-303D-4F38-8738-FD780FFB51B6}" dt="2025-07-28T22:24:45.737" v="36681" actId="20577"/>
          <ac:spMkLst>
            <pc:docMk/>
            <pc:sldMk cId="3815937556" sldId="4829"/>
            <ac:spMk id="14" creationId="{359E80F7-5528-E72F-01F2-BE4DB71C5716}"/>
          </ac:spMkLst>
        </pc:spChg>
      </pc:sldChg>
      <pc:sldChg chg="modSp mod ord">
        <pc:chgData name="Foster, Tori E" userId="3668c005-c9e7-422e-8957-88f8956503f3" providerId="ADAL" clId="{94BDA3A3-303D-4F38-8738-FD780FFB51B6}" dt="2025-07-28T22:24:51.880" v="36683" actId="20577"/>
        <pc:sldMkLst>
          <pc:docMk/>
          <pc:sldMk cId="924478878" sldId="4830"/>
        </pc:sldMkLst>
        <pc:spChg chg="mod">
          <ac:chgData name="Foster, Tori E" userId="3668c005-c9e7-422e-8957-88f8956503f3" providerId="ADAL" clId="{94BDA3A3-303D-4F38-8738-FD780FFB51B6}" dt="2025-07-28T22:24:51.880" v="36683" actId="20577"/>
          <ac:spMkLst>
            <pc:docMk/>
            <pc:sldMk cId="924478878" sldId="4830"/>
            <ac:spMk id="14" creationId="{C8AA2D0E-C124-F189-C97A-A2253D1D3ECE}"/>
          </ac:spMkLst>
        </pc:spChg>
      </pc:sldChg>
      <pc:sldChg chg="ord modAnim modNotesTx">
        <pc:chgData name="Foster, Tori E" userId="3668c005-c9e7-422e-8957-88f8956503f3" providerId="ADAL" clId="{94BDA3A3-303D-4F38-8738-FD780FFB51B6}" dt="2025-07-26T21:10:06.635" v="7488"/>
        <pc:sldMkLst>
          <pc:docMk/>
          <pc:sldMk cId="1519352971" sldId="4834"/>
        </pc:sldMkLst>
      </pc:sldChg>
      <pc:sldChg chg="modSp mod ord">
        <pc:chgData name="Foster, Tori E" userId="3668c005-c9e7-422e-8957-88f8956503f3" providerId="ADAL" clId="{94BDA3A3-303D-4F38-8738-FD780FFB51B6}" dt="2025-07-26T21:09:54.012" v="7484"/>
        <pc:sldMkLst>
          <pc:docMk/>
          <pc:sldMk cId="1214955789" sldId="4835"/>
        </pc:sldMkLst>
        <pc:spChg chg="mod">
          <ac:chgData name="Foster, Tori E" userId="3668c005-c9e7-422e-8957-88f8956503f3" providerId="ADAL" clId="{94BDA3A3-303D-4F38-8738-FD780FFB51B6}" dt="2025-07-26T19:22:37.974" v="5035" actId="20577"/>
          <ac:spMkLst>
            <pc:docMk/>
            <pc:sldMk cId="1214955789" sldId="4835"/>
            <ac:spMk id="2" creationId="{C85FE7DC-619E-FDF4-F014-6F8F15DAEDED}"/>
          </ac:spMkLst>
        </pc:spChg>
        <pc:spChg chg="mod">
          <ac:chgData name="Foster, Tori E" userId="3668c005-c9e7-422e-8957-88f8956503f3" providerId="ADAL" clId="{94BDA3A3-303D-4F38-8738-FD780FFB51B6}" dt="2025-07-26T19:22:50.110" v="5039" actId="20577"/>
          <ac:spMkLst>
            <pc:docMk/>
            <pc:sldMk cId="1214955789" sldId="4835"/>
            <ac:spMk id="20" creationId="{0630E818-2972-B881-845E-1D0153B4FE8E}"/>
          </ac:spMkLst>
        </pc:spChg>
      </pc:sldChg>
      <pc:sldChg chg="del">
        <pc:chgData name="Foster, Tori E" userId="3668c005-c9e7-422e-8957-88f8956503f3" providerId="ADAL" clId="{94BDA3A3-303D-4F38-8738-FD780FFB51B6}" dt="2025-07-27T21:30:36.384" v="24199" actId="47"/>
        <pc:sldMkLst>
          <pc:docMk/>
          <pc:sldMk cId="3740780358" sldId="4836"/>
        </pc:sldMkLst>
      </pc:sldChg>
      <pc:sldChg chg="del">
        <pc:chgData name="Foster, Tori E" userId="3668c005-c9e7-422e-8957-88f8956503f3" providerId="ADAL" clId="{94BDA3A3-303D-4F38-8738-FD780FFB51B6}" dt="2025-07-27T19:40:03.764" v="9570" actId="47"/>
        <pc:sldMkLst>
          <pc:docMk/>
          <pc:sldMk cId="147813176" sldId="4837"/>
        </pc:sldMkLst>
      </pc:sldChg>
      <pc:sldChg chg="modSp mod">
        <pc:chgData name="Foster, Tori E" userId="3668c005-c9e7-422e-8957-88f8956503f3" providerId="ADAL" clId="{94BDA3A3-303D-4F38-8738-FD780FFB51B6}" dt="2025-07-27T23:02:20.513" v="24201" actId="5793"/>
        <pc:sldMkLst>
          <pc:docMk/>
          <pc:sldMk cId="669165716" sldId="4841"/>
        </pc:sldMkLst>
        <pc:spChg chg="mod">
          <ac:chgData name="Foster, Tori E" userId="3668c005-c9e7-422e-8957-88f8956503f3" providerId="ADAL" clId="{94BDA3A3-303D-4F38-8738-FD780FFB51B6}" dt="2025-07-27T23:02:18.712" v="24200" actId="5793"/>
          <ac:spMkLst>
            <pc:docMk/>
            <pc:sldMk cId="669165716" sldId="4841"/>
            <ac:spMk id="3" creationId="{DE933EDE-2462-902F-6658-863AFE26F1D9}"/>
          </ac:spMkLst>
        </pc:spChg>
        <pc:spChg chg="mod">
          <ac:chgData name="Foster, Tori E" userId="3668c005-c9e7-422e-8957-88f8956503f3" providerId="ADAL" clId="{94BDA3A3-303D-4F38-8738-FD780FFB51B6}" dt="2025-07-27T23:02:20.513" v="24201" actId="5793"/>
          <ac:spMkLst>
            <pc:docMk/>
            <pc:sldMk cId="669165716" sldId="4841"/>
            <ac:spMk id="4" creationId="{40C7B9AD-A11B-F4AA-F38E-4895398F6C28}"/>
          </ac:spMkLst>
        </pc:spChg>
      </pc:sldChg>
      <pc:sldChg chg="modSp mod">
        <pc:chgData name="Foster, Tori E" userId="3668c005-c9e7-422e-8957-88f8956503f3" providerId="ADAL" clId="{94BDA3A3-303D-4F38-8738-FD780FFB51B6}" dt="2025-07-27T23:02:30.362" v="24203" actId="5793"/>
        <pc:sldMkLst>
          <pc:docMk/>
          <pc:sldMk cId="837985139" sldId="4842"/>
        </pc:sldMkLst>
        <pc:spChg chg="mod">
          <ac:chgData name="Foster, Tori E" userId="3668c005-c9e7-422e-8957-88f8956503f3" providerId="ADAL" clId="{94BDA3A3-303D-4F38-8738-FD780FFB51B6}" dt="2025-07-27T23:02:25.709" v="24202" actId="5793"/>
          <ac:spMkLst>
            <pc:docMk/>
            <pc:sldMk cId="837985139" sldId="4842"/>
            <ac:spMk id="3" creationId="{061F2752-8163-7643-48F4-6DFFC1B8D8B4}"/>
          </ac:spMkLst>
        </pc:spChg>
        <pc:spChg chg="mod">
          <ac:chgData name="Foster, Tori E" userId="3668c005-c9e7-422e-8957-88f8956503f3" providerId="ADAL" clId="{94BDA3A3-303D-4F38-8738-FD780FFB51B6}" dt="2025-07-27T23:02:30.362" v="24203" actId="5793"/>
          <ac:spMkLst>
            <pc:docMk/>
            <pc:sldMk cId="837985139" sldId="4842"/>
            <ac:spMk id="4" creationId="{43E3987D-2F38-7130-76E3-2E491052620F}"/>
          </ac:spMkLst>
        </pc:spChg>
      </pc:sldChg>
      <pc:sldChg chg="addSp modSp mod">
        <pc:chgData name="Foster, Tori E" userId="3668c005-c9e7-422e-8957-88f8956503f3" providerId="ADAL" clId="{94BDA3A3-303D-4F38-8738-FD780FFB51B6}" dt="2025-07-27T23:03:01.763" v="24215" actId="5793"/>
        <pc:sldMkLst>
          <pc:docMk/>
          <pc:sldMk cId="2628896792" sldId="4843"/>
        </pc:sldMkLst>
        <pc:spChg chg="mod">
          <ac:chgData name="Foster, Tori E" userId="3668c005-c9e7-422e-8957-88f8956503f3" providerId="ADAL" clId="{94BDA3A3-303D-4F38-8738-FD780FFB51B6}" dt="2025-07-27T23:02:58.749" v="24214" actId="5793"/>
          <ac:spMkLst>
            <pc:docMk/>
            <pc:sldMk cId="2628896792" sldId="4843"/>
            <ac:spMk id="3" creationId="{6056E1EA-F369-7CA7-EE19-10238B4A5A4E}"/>
          </ac:spMkLst>
        </pc:spChg>
        <pc:spChg chg="mod">
          <ac:chgData name="Foster, Tori E" userId="3668c005-c9e7-422e-8957-88f8956503f3" providerId="ADAL" clId="{94BDA3A3-303D-4F38-8738-FD780FFB51B6}" dt="2025-07-27T23:03:01.763" v="24215" actId="5793"/>
          <ac:spMkLst>
            <pc:docMk/>
            <pc:sldMk cId="2628896792" sldId="4843"/>
            <ac:spMk id="4" creationId="{05610D0B-9ACA-4E8D-2E86-29AFE117A7D3}"/>
          </ac:spMkLst>
        </pc:spChg>
        <pc:spChg chg="mod">
          <ac:chgData name="Foster, Tori E" userId="3668c005-c9e7-422e-8957-88f8956503f3" providerId="ADAL" clId="{94BDA3A3-303D-4F38-8738-FD780FFB51B6}" dt="2025-07-27T23:02:56.999" v="24213" actId="20577"/>
          <ac:spMkLst>
            <pc:docMk/>
            <pc:sldMk cId="2628896792" sldId="4843"/>
            <ac:spMk id="11" creationId="{029CFA42-9D73-FEB5-E0D7-1E5676B3DB43}"/>
          </ac:spMkLst>
        </pc:spChg>
        <pc:picChg chg="add mod">
          <ac:chgData name="Foster, Tori E" userId="3668c005-c9e7-422e-8957-88f8956503f3" providerId="ADAL" clId="{94BDA3A3-303D-4F38-8738-FD780FFB51B6}" dt="2025-07-27T23:02:51.379" v="24209" actId="1076"/>
          <ac:picMkLst>
            <pc:docMk/>
            <pc:sldMk cId="2628896792" sldId="4843"/>
            <ac:picMk id="2" creationId="{50B1D249-4528-B117-6B50-D68E0E968078}"/>
          </ac:picMkLst>
        </pc:picChg>
      </pc:sldChg>
      <pc:sldChg chg="addSp modSp mod">
        <pc:chgData name="Foster, Tori E" userId="3668c005-c9e7-422e-8957-88f8956503f3" providerId="ADAL" clId="{94BDA3A3-303D-4F38-8738-FD780FFB51B6}" dt="2025-07-28T22:36:15.366" v="36900" actId="2085"/>
        <pc:sldMkLst>
          <pc:docMk/>
          <pc:sldMk cId="3639932962" sldId="4844"/>
        </pc:sldMkLst>
        <pc:spChg chg="mod">
          <ac:chgData name="Foster, Tori E" userId="3668c005-c9e7-422e-8957-88f8956503f3" providerId="ADAL" clId="{94BDA3A3-303D-4F38-8738-FD780FFB51B6}" dt="2025-07-27T23:02:35.872" v="24206" actId="5793"/>
          <ac:spMkLst>
            <pc:docMk/>
            <pc:sldMk cId="3639932962" sldId="4844"/>
            <ac:spMk id="3" creationId="{45D34DAE-E298-2374-2AE7-C556F57D6ADF}"/>
          </ac:spMkLst>
        </pc:spChg>
        <pc:spChg chg="mod">
          <ac:chgData name="Foster, Tori E" userId="3668c005-c9e7-422e-8957-88f8956503f3" providerId="ADAL" clId="{94BDA3A3-303D-4F38-8738-FD780FFB51B6}" dt="2025-07-27T23:03:27.266" v="24275" actId="20577"/>
          <ac:spMkLst>
            <pc:docMk/>
            <pc:sldMk cId="3639932962" sldId="4844"/>
            <ac:spMk id="4" creationId="{9F2C7E9C-9B36-2D32-FB04-7C86EFB51E69}"/>
          </ac:spMkLst>
        </pc:spChg>
        <pc:picChg chg="mod">
          <ac:chgData name="Foster, Tori E" userId="3668c005-c9e7-422e-8957-88f8956503f3" providerId="ADAL" clId="{94BDA3A3-303D-4F38-8738-FD780FFB51B6}" dt="2025-07-28T22:36:15.366" v="36900" actId="2085"/>
          <ac:picMkLst>
            <pc:docMk/>
            <pc:sldMk cId="3639932962" sldId="4844"/>
            <ac:picMk id="2" creationId="{7794A60C-5244-29A5-1BAA-46495C36A7C8}"/>
          </ac:picMkLst>
        </pc:picChg>
        <pc:picChg chg="add mod">
          <ac:chgData name="Foster, Tori E" userId="3668c005-c9e7-422e-8957-88f8956503f3" providerId="ADAL" clId="{94BDA3A3-303D-4F38-8738-FD780FFB51B6}" dt="2025-07-27T23:03:19.265" v="24239" actId="1076"/>
          <ac:picMkLst>
            <pc:docMk/>
            <pc:sldMk cId="3639932962" sldId="4844"/>
            <ac:picMk id="5" creationId="{A5346559-770E-7C75-7FFF-A252681F9AF2}"/>
          </ac:picMkLst>
        </pc:picChg>
        <pc:picChg chg="mod">
          <ac:chgData name="Foster, Tori E" userId="3668c005-c9e7-422e-8957-88f8956503f3" providerId="ADAL" clId="{94BDA3A3-303D-4F38-8738-FD780FFB51B6}" dt="2025-07-28T22:36:15.366" v="36900" actId="2085"/>
          <ac:picMkLst>
            <pc:docMk/>
            <pc:sldMk cId="3639932962" sldId="4844"/>
            <ac:picMk id="6" creationId="{AE456D9C-F464-8CF4-A700-CBC32B6B8581}"/>
          </ac:picMkLst>
        </pc:picChg>
        <pc:picChg chg="mod">
          <ac:chgData name="Foster, Tori E" userId="3668c005-c9e7-422e-8957-88f8956503f3" providerId="ADAL" clId="{94BDA3A3-303D-4F38-8738-FD780FFB51B6}" dt="2025-07-28T22:36:15.366" v="36900" actId="2085"/>
          <ac:picMkLst>
            <pc:docMk/>
            <pc:sldMk cId="3639932962" sldId="4844"/>
            <ac:picMk id="9" creationId="{E3F723DF-2E69-1CA9-B002-F634F88F712B}"/>
          </ac:picMkLst>
        </pc:picChg>
      </pc:sldChg>
      <pc:sldChg chg="addSp delSp modSp new mod setBg">
        <pc:chgData name="Foster, Tori E" userId="3668c005-c9e7-422e-8957-88f8956503f3" providerId="ADAL" clId="{94BDA3A3-303D-4F38-8738-FD780FFB51B6}" dt="2025-07-26T20:21:15.985" v="7260" actId="113"/>
        <pc:sldMkLst>
          <pc:docMk/>
          <pc:sldMk cId="2215878600" sldId="4845"/>
        </pc:sldMkLst>
        <pc:spChg chg="mod">
          <ac:chgData name="Foster, Tori E" userId="3668c005-c9e7-422e-8957-88f8956503f3" providerId="ADAL" clId="{94BDA3A3-303D-4F38-8738-FD780FFB51B6}" dt="2025-07-26T20:21:15.985" v="7260" actId="113"/>
          <ac:spMkLst>
            <pc:docMk/>
            <pc:sldMk cId="2215878600" sldId="4845"/>
            <ac:spMk id="2" creationId="{4EFCD439-6617-411E-FDDA-C7B664DFE710}"/>
          </ac:spMkLst>
        </pc:spChg>
        <pc:spChg chg="mod">
          <ac:chgData name="Foster, Tori E" userId="3668c005-c9e7-422e-8957-88f8956503f3" providerId="ADAL" clId="{94BDA3A3-303D-4F38-8738-FD780FFB51B6}" dt="2025-07-26T20:21:10.349" v="7259" actId="26606"/>
          <ac:spMkLst>
            <pc:docMk/>
            <pc:sldMk cId="2215878600" sldId="4845"/>
            <ac:spMk id="3" creationId="{6F6CE716-3451-3A2B-D19C-5F0EC5E0993A}"/>
          </ac:spMkLst>
        </pc:spChg>
        <pc:spChg chg="add mod">
          <ac:chgData name="Foster, Tori E" userId="3668c005-c9e7-422e-8957-88f8956503f3" providerId="ADAL" clId="{94BDA3A3-303D-4F38-8738-FD780FFB51B6}" dt="2025-07-26T20:20:03.832" v="7253" actId="164"/>
          <ac:spMkLst>
            <pc:docMk/>
            <pc:sldMk cId="2215878600" sldId="4845"/>
            <ac:spMk id="7" creationId="{6B2F1832-CD24-1E16-2EDC-908DBD38C038}"/>
          </ac:spMkLst>
        </pc:spChg>
        <pc:spChg chg="add mod">
          <ac:chgData name="Foster, Tori E" userId="3668c005-c9e7-422e-8957-88f8956503f3" providerId="ADAL" clId="{94BDA3A3-303D-4F38-8738-FD780FFB51B6}" dt="2025-07-26T20:19:51.910" v="7252" actId="164"/>
          <ac:spMkLst>
            <pc:docMk/>
            <pc:sldMk cId="2215878600" sldId="4845"/>
            <ac:spMk id="10" creationId="{B110AA60-D5E2-EE42-00EA-5DFB8750E2F8}"/>
          </ac:spMkLst>
        </pc:spChg>
        <pc:spChg chg="add">
          <ac:chgData name="Foster, Tori E" userId="3668c005-c9e7-422e-8957-88f8956503f3" providerId="ADAL" clId="{94BDA3A3-303D-4F38-8738-FD780FFB51B6}" dt="2025-07-26T20:21:10.349" v="7259" actId="26606"/>
          <ac:spMkLst>
            <pc:docMk/>
            <pc:sldMk cId="2215878600" sldId="4845"/>
            <ac:spMk id="39" creationId="{E5EBF8F5-ABE5-4029-A8FC-4E32622D70A6}"/>
          </ac:spMkLst>
        </pc:spChg>
        <pc:spChg chg="add">
          <ac:chgData name="Foster, Tori E" userId="3668c005-c9e7-422e-8957-88f8956503f3" providerId="ADAL" clId="{94BDA3A3-303D-4F38-8738-FD780FFB51B6}" dt="2025-07-26T20:21:10.349" v="7259" actId="26606"/>
          <ac:spMkLst>
            <pc:docMk/>
            <pc:sldMk cId="2215878600" sldId="4845"/>
            <ac:spMk id="40" creationId="{07062BB1-E215-424E-80C4-7E1CF179A357}"/>
          </ac:spMkLst>
        </pc:spChg>
        <pc:spChg chg="add">
          <ac:chgData name="Foster, Tori E" userId="3668c005-c9e7-422e-8957-88f8956503f3" providerId="ADAL" clId="{94BDA3A3-303D-4F38-8738-FD780FFB51B6}" dt="2025-07-26T20:21:10.349" v="7259" actId="26606"/>
          <ac:spMkLst>
            <pc:docMk/>
            <pc:sldMk cId="2215878600" sldId="4845"/>
            <ac:spMk id="41" creationId="{B368E167-B2D7-4904-BB6B-AE0486A2C6F8}"/>
          </ac:spMkLst>
        </pc:spChg>
        <pc:spChg chg="add">
          <ac:chgData name="Foster, Tori E" userId="3668c005-c9e7-422e-8957-88f8956503f3" providerId="ADAL" clId="{94BDA3A3-303D-4F38-8738-FD780FFB51B6}" dt="2025-07-26T20:21:10.349" v="7259" actId="26606"/>
          <ac:spMkLst>
            <pc:docMk/>
            <pc:sldMk cId="2215878600" sldId="4845"/>
            <ac:spMk id="42" creationId="{6FD0FBFA-B43E-40C1-A6E4-B88234171E7A}"/>
          </ac:spMkLst>
        </pc:spChg>
        <pc:spChg chg="add">
          <ac:chgData name="Foster, Tori E" userId="3668c005-c9e7-422e-8957-88f8956503f3" providerId="ADAL" clId="{94BDA3A3-303D-4F38-8738-FD780FFB51B6}" dt="2025-07-26T20:21:10.349" v="7259" actId="26606"/>
          <ac:spMkLst>
            <pc:docMk/>
            <pc:sldMk cId="2215878600" sldId="4845"/>
            <ac:spMk id="43" creationId="{70A21480-D93D-46BE-9A94-B5A80469DF68}"/>
          </ac:spMkLst>
        </pc:spChg>
        <pc:grpChg chg="add mod">
          <ac:chgData name="Foster, Tori E" userId="3668c005-c9e7-422e-8957-88f8956503f3" providerId="ADAL" clId="{94BDA3A3-303D-4F38-8738-FD780FFB51B6}" dt="2025-07-26T20:20:51.258" v="7254" actId="26606"/>
          <ac:grpSpMkLst>
            <pc:docMk/>
            <pc:sldMk cId="2215878600" sldId="4845"/>
            <ac:grpSpMk id="12" creationId="{BF995E37-0DA3-0C42-6632-9E8856C4D549}"/>
          </ac:grpSpMkLst>
        </pc:grpChg>
        <pc:grpChg chg="add mod">
          <ac:chgData name="Foster, Tori E" userId="3668c005-c9e7-422e-8957-88f8956503f3" providerId="ADAL" clId="{94BDA3A3-303D-4F38-8738-FD780FFB51B6}" dt="2025-07-26T20:20:51.258" v="7254" actId="26606"/>
          <ac:grpSpMkLst>
            <pc:docMk/>
            <pc:sldMk cId="2215878600" sldId="4845"/>
            <ac:grpSpMk id="13" creationId="{0BC8CB51-A63E-82E1-F441-17C44BDCB7C3}"/>
          </ac:grpSpMkLst>
        </pc:grpChg>
        <pc:picChg chg="add mod">
          <ac:chgData name="Foster, Tori E" userId="3668c005-c9e7-422e-8957-88f8956503f3" providerId="ADAL" clId="{94BDA3A3-303D-4F38-8738-FD780FFB51B6}" dt="2025-07-26T20:20:54.576" v="7255" actId="27614"/>
          <ac:picMkLst>
            <pc:docMk/>
            <pc:sldMk cId="2215878600" sldId="4845"/>
            <ac:picMk id="6" creationId="{014CED19-6C95-2C7F-B236-4998A43E102A}"/>
          </ac:picMkLst>
        </pc:picChg>
        <pc:picChg chg="add mod">
          <ac:chgData name="Foster, Tori E" userId="3668c005-c9e7-422e-8957-88f8956503f3" providerId="ADAL" clId="{94BDA3A3-303D-4F38-8738-FD780FFB51B6}" dt="2025-07-26T20:20:54.821" v="7256" actId="27614"/>
          <ac:picMkLst>
            <pc:docMk/>
            <pc:sldMk cId="2215878600" sldId="4845"/>
            <ac:picMk id="8" creationId="{D5DE0003-D942-8A6C-CC6B-F2059784F10D}"/>
          </ac:picMkLst>
        </pc:picChg>
      </pc:sldChg>
      <pc:sldChg chg="addSp delSp modSp new mod modNotesTx">
        <pc:chgData name="Foster, Tori E" userId="3668c005-c9e7-422e-8957-88f8956503f3" providerId="ADAL" clId="{94BDA3A3-303D-4F38-8738-FD780FFB51B6}" dt="2025-07-27T23:27:53.221" v="26441" actId="1076"/>
        <pc:sldMkLst>
          <pc:docMk/>
          <pc:sldMk cId="2669158810" sldId="4846"/>
        </pc:sldMkLst>
        <pc:spChg chg="mod">
          <ac:chgData name="Foster, Tori E" userId="3668c005-c9e7-422e-8957-88f8956503f3" providerId="ADAL" clId="{94BDA3A3-303D-4F38-8738-FD780FFB51B6}" dt="2025-07-27T19:38:14.006" v="9321" actId="20577"/>
          <ac:spMkLst>
            <pc:docMk/>
            <pc:sldMk cId="2669158810" sldId="4846"/>
            <ac:spMk id="3" creationId="{5D3727D5-27A6-3CC4-269E-57CE33346C76}"/>
          </ac:spMkLst>
        </pc:spChg>
        <pc:graphicFrameChg chg="mod">
          <ac:chgData name="Foster, Tori E" userId="3668c005-c9e7-422e-8957-88f8956503f3" providerId="ADAL" clId="{94BDA3A3-303D-4F38-8738-FD780FFB51B6}" dt="2025-07-27T23:08:28.355" v="24380" actId="20577"/>
          <ac:graphicFrameMkLst>
            <pc:docMk/>
            <pc:sldMk cId="2669158810" sldId="4846"/>
            <ac:graphicFrameMk id="14" creationId="{86893BCE-AC2A-CBFC-CC23-E08C53F17CC6}"/>
          </ac:graphicFrameMkLst>
        </pc:graphicFrameChg>
        <pc:picChg chg="add mod">
          <ac:chgData name="Foster, Tori E" userId="3668c005-c9e7-422e-8957-88f8956503f3" providerId="ADAL" clId="{94BDA3A3-303D-4F38-8738-FD780FFB51B6}" dt="2025-07-27T23:27:53.221" v="26441" actId="1076"/>
          <ac:picMkLst>
            <pc:docMk/>
            <pc:sldMk cId="2669158810" sldId="4846"/>
            <ac:picMk id="1026" creationId="{7F303936-2EA6-104F-6864-F080AB270A5B}"/>
          </ac:picMkLst>
        </pc:picChg>
      </pc:sldChg>
      <pc:sldChg chg="new del">
        <pc:chgData name="Foster, Tori E" userId="3668c005-c9e7-422e-8957-88f8956503f3" providerId="ADAL" clId="{94BDA3A3-303D-4F38-8738-FD780FFB51B6}" dt="2025-07-26T21:10:29.787" v="7490" actId="47"/>
        <pc:sldMkLst>
          <pc:docMk/>
          <pc:sldMk cId="2530601337" sldId="4847"/>
        </pc:sldMkLst>
      </pc:sldChg>
      <pc:sldChg chg="modSp mod modNotesTx">
        <pc:chgData name="Foster, Tori E" userId="3668c005-c9e7-422e-8957-88f8956503f3" providerId="ADAL" clId="{94BDA3A3-303D-4F38-8738-FD780FFB51B6}" dt="2025-07-28T17:44:56.446" v="26664" actId="5793"/>
        <pc:sldMkLst>
          <pc:docMk/>
          <pc:sldMk cId="3857475397" sldId="4847"/>
        </pc:sldMkLst>
        <pc:spChg chg="mod">
          <ac:chgData name="Foster, Tori E" userId="3668c005-c9e7-422e-8957-88f8956503f3" providerId="ADAL" clId="{94BDA3A3-303D-4F38-8738-FD780FFB51B6}" dt="2025-07-27T23:08:22.285" v="24373" actId="20577"/>
          <ac:spMkLst>
            <pc:docMk/>
            <pc:sldMk cId="3857475397" sldId="4847"/>
            <ac:spMk id="4" creationId="{C49BD85D-C1BE-059C-4397-6C9FFF2594FB}"/>
          </ac:spMkLst>
        </pc:spChg>
        <pc:spChg chg="mod">
          <ac:chgData name="Foster, Tori E" userId="3668c005-c9e7-422e-8957-88f8956503f3" providerId="ADAL" clId="{94BDA3A3-303D-4F38-8738-FD780FFB51B6}" dt="2025-07-27T19:50:16.513" v="10842" actId="20577"/>
          <ac:spMkLst>
            <pc:docMk/>
            <pc:sldMk cId="3857475397" sldId="4847"/>
            <ac:spMk id="5" creationId="{C41641AA-7146-ED15-CB66-B3B7656A3D4B}"/>
          </ac:spMkLst>
        </pc:spChg>
        <pc:spChg chg="mod">
          <ac:chgData name="Foster, Tori E" userId="3668c005-c9e7-422e-8957-88f8956503f3" providerId="ADAL" clId="{94BDA3A3-303D-4F38-8738-FD780FFB51B6}" dt="2025-07-27T19:44:03.826" v="9739" actId="20577"/>
          <ac:spMkLst>
            <pc:docMk/>
            <pc:sldMk cId="3857475397" sldId="4847"/>
            <ac:spMk id="18" creationId="{D639A39E-4FD8-5A1A-65BE-02716351300F}"/>
          </ac:spMkLst>
        </pc:spChg>
      </pc:sldChg>
      <pc:sldChg chg="modSp mod modNotesTx">
        <pc:chgData name="Foster, Tori E" userId="3668c005-c9e7-422e-8957-88f8956503f3" providerId="ADAL" clId="{94BDA3A3-303D-4F38-8738-FD780FFB51B6}" dt="2025-07-28T17:47:36.114" v="26930" actId="20577"/>
        <pc:sldMkLst>
          <pc:docMk/>
          <pc:sldMk cId="3450546233" sldId="4848"/>
        </pc:sldMkLst>
        <pc:spChg chg="mod">
          <ac:chgData name="Foster, Tori E" userId="3668c005-c9e7-422e-8957-88f8956503f3" providerId="ADAL" clId="{94BDA3A3-303D-4F38-8738-FD780FFB51B6}" dt="2025-07-27T20:07:28.993" v="12457" actId="20577"/>
          <ac:spMkLst>
            <pc:docMk/>
            <pc:sldMk cId="3450546233" sldId="4848"/>
            <ac:spMk id="4" creationId="{14F143B9-DF89-16CA-2F81-A68580A19423}"/>
          </ac:spMkLst>
        </pc:spChg>
        <pc:spChg chg="mod">
          <ac:chgData name="Foster, Tori E" userId="3668c005-c9e7-422e-8957-88f8956503f3" providerId="ADAL" clId="{94BDA3A3-303D-4F38-8738-FD780FFB51B6}" dt="2025-07-27T20:12:00.818" v="12954" actId="20577"/>
          <ac:spMkLst>
            <pc:docMk/>
            <pc:sldMk cId="3450546233" sldId="4848"/>
            <ac:spMk id="5" creationId="{DF8CEFCB-FF1B-B845-FABF-F06620D61149}"/>
          </ac:spMkLst>
        </pc:spChg>
      </pc:sldChg>
      <pc:sldChg chg="modSp mod modNotesTx">
        <pc:chgData name="Foster, Tori E" userId="3668c005-c9e7-422e-8957-88f8956503f3" providerId="ADAL" clId="{94BDA3A3-303D-4F38-8738-FD780FFB51B6}" dt="2025-07-28T17:53:23.848" v="27468" actId="20577"/>
        <pc:sldMkLst>
          <pc:docMk/>
          <pc:sldMk cId="2188392328" sldId="4849"/>
        </pc:sldMkLst>
        <pc:spChg chg="mod">
          <ac:chgData name="Foster, Tori E" userId="3668c005-c9e7-422e-8957-88f8956503f3" providerId="ADAL" clId="{94BDA3A3-303D-4F38-8738-FD780FFB51B6}" dt="2025-07-27T20:30:18.217" v="16493" actId="20577"/>
          <ac:spMkLst>
            <pc:docMk/>
            <pc:sldMk cId="2188392328" sldId="4849"/>
            <ac:spMk id="4" creationId="{4C19AF73-0552-C0A8-A8C9-4299101F7F43}"/>
          </ac:spMkLst>
        </pc:spChg>
        <pc:spChg chg="mod">
          <ac:chgData name="Foster, Tori E" userId="3668c005-c9e7-422e-8957-88f8956503f3" providerId="ADAL" clId="{94BDA3A3-303D-4F38-8738-FD780FFB51B6}" dt="2025-07-27T20:43:09.418" v="18517" actId="20577"/>
          <ac:spMkLst>
            <pc:docMk/>
            <pc:sldMk cId="2188392328" sldId="4849"/>
            <ac:spMk id="13" creationId="{194E51CC-183C-A606-1E4B-CDEE87E2DC78}"/>
          </ac:spMkLst>
        </pc:spChg>
      </pc:sldChg>
      <pc:sldChg chg="modSp mod modNotesTx">
        <pc:chgData name="Foster, Tori E" userId="3668c005-c9e7-422e-8957-88f8956503f3" providerId="ADAL" clId="{94BDA3A3-303D-4F38-8738-FD780FFB51B6}" dt="2025-07-28T17:48:10.370" v="26931" actId="20577"/>
        <pc:sldMkLst>
          <pc:docMk/>
          <pc:sldMk cId="960317766" sldId="4850"/>
        </pc:sldMkLst>
        <pc:spChg chg="mod">
          <ac:chgData name="Foster, Tori E" userId="3668c005-c9e7-422e-8957-88f8956503f3" providerId="ADAL" clId="{94BDA3A3-303D-4F38-8738-FD780FFB51B6}" dt="2025-07-27T20:29:16.635" v="16470" actId="20577"/>
          <ac:spMkLst>
            <pc:docMk/>
            <pc:sldMk cId="960317766" sldId="4850"/>
            <ac:spMk id="5" creationId="{1274053E-B1DA-3321-B90C-57EE9263AE31}"/>
          </ac:spMkLst>
        </pc:spChg>
        <pc:spChg chg="mod">
          <ac:chgData name="Foster, Tori E" userId="3668c005-c9e7-422e-8957-88f8956503f3" providerId="ADAL" clId="{94BDA3A3-303D-4F38-8738-FD780FFB51B6}" dt="2025-07-28T17:41:52.653" v="26654" actId="20577"/>
          <ac:spMkLst>
            <pc:docMk/>
            <pc:sldMk cId="960317766" sldId="4850"/>
            <ac:spMk id="7" creationId="{3F547B2F-F6F7-64C0-EE2F-BC9AE4CF170C}"/>
          </ac:spMkLst>
        </pc:spChg>
        <pc:spChg chg="mod">
          <ac:chgData name="Foster, Tori E" userId="3668c005-c9e7-422e-8957-88f8956503f3" providerId="ADAL" clId="{94BDA3A3-303D-4F38-8738-FD780FFB51B6}" dt="2025-07-28T17:42:06.620" v="26660" actId="20577"/>
          <ac:spMkLst>
            <pc:docMk/>
            <pc:sldMk cId="960317766" sldId="4850"/>
            <ac:spMk id="9" creationId="{47AB1407-B464-98E8-DF34-D328D02E671F}"/>
          </ac:spMkLst>
        </pc:spChg>
      </pc:sldChg>
      <pc:sldChg chg="modSp mod modNotesTx">
        <pc:chgData name="Foster, Tori E" userId="3668c005-c9e7-422e-8957-88f8956503f3" providerId="ADAL" clId="{94BDA3A3-303D-4F38-8738-FD780FFB51B6}" dt="2025-07-28T17:55:48.563" v="28100" actId="20577"/>
        <pc:sldMkLst>
          <pc:docMk/>
          <pc:sldMk cId="2730134987" sldId="4851"/>
        </pc:sldMkLst>
        <pc:spChg chg="mod">
          <ac:chgData name="Foster, Tori E" userId="3668c005-c9e7-422e-8957-88f8956503f3" providerId="ADAL" clId="{94BDA3A3-303D-4F38-8738-FD780FFB51B6}" dt="2025-07-27T20:48:00.853" v="18945" actId="27636"/>
          <ac:spMkLst>
            <pc:docMk/>
            <pc:sldMk cId="2730134987" sldId="4851"/>
            <ac:spMk id="4" creationId="{B91B4B16-DEBD-B0D4-7A37-C12E6FB49AD4}"/>
          </ac:spMkLst>
        </pc:spChg>
        <pc:spChg chg="mod">
          <ac:chgData name="Foster, Tori E" userId="3668c005-c9e7-422e-8957-88f8956503f3" providerId="ADAL" clId="{94BDA3A3-303D-4F38-8738-FD780FFB51B6}" dt="2025-07-28T17:54:02.186" v="27559" actId="5793"/>
          <ac:spMkLst>
            <pc:docMk/>
            <pc:sldMk cId="2730134987" sldId="4851"/>
            <ac:spMk id="5" creationId="{1ECA0534-F245-6397-E585-892048B29AEF}"/>
          </ac:spMkLst>
        </pc:spChg>
      </pc:sldChg>
      <pc:sldChg chg="addSp modSp mod modNotesTx">
        <pc:chgData name="Foster, Tori E" userId="3668c005-c9e7-422e-8957-88f8956503f3" providerId="ADAL" clId="{94BDA3A3-303D-4F38-8738-FD780FFB51B6}" dt="2025-07-28T17:57:36.545" v="28374" actId="20577"/>
        <pc:sldMkLst>
          <pc:docMk/>
          <pc:sldMk cId="3971862196" sldId="4852"/>
        </pc:sldMkLst>
        <pc:spChg chg="mod">
          <ac:chgData name="Foster, Tori E" userId="3668c005-c9e7-422e-8957-88f8956503f3" providerId="ADAL" clId="{94BDA3A3-303D-4F38-8738-FD780FFB51B6}" dt="2025-07-27T20:56:11.777" v="20061" actId="20577"/>
          <ac:spMkLst>
            <pc:docMk/>
            <pc:sldMk cId="3971862196" sldId="4852"/>
            <ac:spMk id="4" creationId="{A32555E7-97D0-B933-04FD-CE4E036D540C}"/>
          </ac:spMkLst>
        </pc:spChg>
        <pc:spChg chg="mod">
          <ac:chgData name="Foster, Tori E" userId="3668c005-c9e7-422e-8957-88f8956503f3" providerId="ADAL" clId="{94BDA3A3-303D-4F38-8738-FD780FFB51B6}" dt="2025-07-27T21:01:04.889" v="20501" actId="20577"/>
          <ac:spMkLst>
            <pc:docMk/>
            <pc:sldMk cId="3971862196" sldId="4852"/>
            <ac:spMk id="5" creationId="{0A4EDA44-CBE2-2E03-E6EF-D222E1CB6871}"/>
          </ac:spMkLst>
        </pc:spChg>
        <pc:picChg chg="add mod">
          <ac:chgData name="Foster, Tori E" userId="3668c005-c9e7-422e-8957-88f8956503f3" providerId="ADAL" clId="{94BDA3A3-303D-4F38-8738-FD780FFB51B6}" dt="2025-07-27T21:03:58.625" v="20893" actId="1076"/>
          <ac:picMkLst>
            <pc:docMk/>
            <pc:sldMk cId="3971862196" sldId="4852"/>
            <ac:picMk id="2" creationId="{03D08F05-E979-6F06-735D-1904B59D5F7B}"/>
          </ac:picMkLst>
        </pc:picChg>
        <pc:picChg chg="mod">
          <ac:chgData name="Foster, Tori E" userId="3668c005-c9e7-422e-8957-88f8956503f3" providerId="ADAL" clId="{94BDA3A3-303D-4F38-8738-FD780FFB51B6}" dt="2025-07-27T21:04:00.503" v="20894" actId="1076"/>
          <ac:picMkLst>
            <pc:docMk/>
            <pc:sldMk cId="3971862196" sldId="4852"/>
            <ac:picMk id="3" creationId="{CCCE453D-0EAA-15DB-3932-8D841726B950}"/>
          </ac:picMkLst>
        </pc:picChg>
        <pc:picChg chg="add mod">
          <ac:chgData name="Foster, Tori E" userId="3668c005-c9e7-422e-8957-88f8956503f3" providerId="ADAL" clId="{94BDA3A3-303D-4F38-8738-FD780FFB51B6}" dt="2025-07-27T21:03:58.625" v="20893" actId="1076"/>
          <ac:picMkLst>
            <pc:docMk/>
            <pc:sldMk cId="3971862196" sldId="4852"/>
            <ac:picMk id="6" creationId="{94397B53-754A-DDF9-847F-FE366691E3DE}"/>
          </ac:picMkLst>
        </pc:picChg>
      </pc:sldChg>
      <pc:sldChg chg="addSp delSp modSp mod modAnim modNotesTx">
        <pc:chgData name="Foster, Tori E" userId="3668c005-c9e7-422e-8957-88f8956503f3" providerId="ADAL" clId="{94BDA3A3-303D-4F38-8738-FD780FFB51B6}" dt="2025-07-27T23:29:56.567" v="26541" actId="255"/>
        <pc:sldMkLst>
          <pc:docMk/>
          <pc:sldMk cId="1082358319" sldId="4853"/>
        </pc:sldMkLst>
        <pc:spChg chg="mod">
          <ac:chgData name="Foster, Tori E" userId="3668c005-c9e7-422e-8957-88f8956503f3" providerId="ADAL" clId="{94BDA3A3-303D-4F38-8738-FD780FFB51B6}" dt="2025-07-27T23:29:56.567" v="26541" actId="255"/>
          <ac:spMkLst>
            <pc:docMk/>
            <pc:sldMk cId="1082358319" sldId="4853"/>
            <ac:spMk id="3" creationId="{1B1B20CA-29AF-FCAE-77C4-03891CD0EFF9}"/>
          </ac:spMkLst>
        </pc:spChg>
        <pc:graphicFrameChg chg="mod">
          <ac:chgData name="Foster, Tori E" userId="3668c005-c9e7-422e-8957-88f8956503f3" providerId="ADAL" clId="{94BDA3A3-303D-4F38-8738-FD780FFB51B6}" dt="2025-07-27T23:29:24.844" v="26540" actId="20577"/>
          <ac:graphicFrameMkLst>
            <pc:docMk/>
            <pc:sldMk cId="1082358319" sldId="4853"/>
            <ac:graphicFrameMk id="4" creationId="{9830FAB7-CC26-2987-DA80-1D7CE9397C50}"/>
          </ac:graphicFrameMkLst>
        </pc:graphicFrameChg>
      </pc:sldChg>
      <pc:sldChg chg="modSp mod modNotesTx">
        <pc:chgData name="Foster, Tori E" userId="3668c005-c9e7-422e-8957-88f8956503f3" providerId="ADAL" clId="{94BDA3A3-303D-4F38-8738-FD780FFB51B6}" dt="2025-07-28T12:24:38.422" v="26624" actId="20577"/>
        <pc:sldMkLst>
          <pc:docMk/>
          <pc:sldMk cId="569207812" sldId="4854"/>
        </pc:sldMkLst>
        <pc:spChg chg="mod">
          <ac:chgData name="Foster, Tori E" userId="3668c005-c9e7-422e-8957-88f8956503f3" providerId="ADAL" clId="{94BDA3A3-303D-4F38-8738-FD780FFB51B6}" dt="2025-07-27T23:30:04.112" v="26542" actId="255"/>
          <ac:spMkLst>
            <pc:docMk/>
            <pc:sldMk cId="569207812" sldId="4854"/>
            <ac:spMk id="3" creationId="{9329A21C-C99E-DF35-213F-0279CDD3ACD0}"/>
          </ac:spMkLst>
        </pc:spChg>
        <pc:graphicFrameChg chg="mod">
          <ac:chgData name="Foster, Tori E" userId="3668c005-c9e7-422e-8957-88f8956503f3" providerId="ADAL" clId="{94BDA3A3-303D-4F38-8738-FD780FFB51B6}" dt="2025-07-28T12:24:38.422" v="26624" actId="20577"/>
          <ac:graphicFrameMkLst>
            <pc:docMk/>
            <pc:sldMk cId="569207812" sldId="4854"/>
            <ac:graphicFrameMk id="4" creationId="{AC6C1424-834B-DD6E-2FD8-3DE3ECDBE778}"/>
          </ac:graphicFrameMkLst>
        </pc:graphicFrameChg>
      </pc:sldChg>
      <pc:sldChg chg="modSp mod modNotesTx">
        <pc:chgData name="Foster, Tori E" userId="3668c005-c9e7-422e-8957-88f8956503f3" providerId="ADAL" clId="{94BDA3A3-303D-4F38-8738-FD780FFB51B6}" dt="2025-07-28T17:46:16.945" v="26669" actId="20577"/>
        <pc:sldMkLst>
          <pc:docMk/>
          <pc:sldMk cId="632793755" sldId="4855"/>
        </pc:sldMkLst>
        <pc:spChg chg="mod">
          <ac:chgData name="Foster, Tori E" userId="3668c005-c9e7-422e-8957-88f8956503f3" providerId="ADAL" clId="{94BDA3A3-303D-4F38-8738-FD780FFB51B6}" dt="2025-07-27T23:30:50.195" v="26543" actId="255"/>
          <ac:spMkLst>
            <pc:docMk/>
            <pc:sldMk cId="632793755" sldId="4855"/>
            <ac:spMk id="3" creationId="{8E6BD2FD-F57B-C40F-8D37-5CC0A2FA8233}"/>
          </ac:spMkLst>
        </pc:spChg>
        <pc:graphicFrameChg chg="mod">
          <ac:chgData name="Foster, Tori E" userId="3668c005-c9e7-422e-8957-88f8956503f3" providerId="ADAL" clId="{94BDA3A3-303D-4F38-8738-FD780FFB51B6}" dt="2025-07-28T12:24:43.877" v="26626" actId="20577"/>
          <ac:graphicFrameMkLst>
            <pc:docMk/>
            <pc:sldMk cId="632793755" sldId="4855"/>
            <ac:graphicFrameMk id="8" creationId="{FB928187-16E3-4F88-C104-199615A6BD58}"/>
          </ac:graphicFrameMkLst>
        </pc:graphicFrameChg>
      </pc:sldChg>
      <pc:sldChg chg="modSp mod modNotesTx">
        <pc:chgData name="Foster, Tori E" userId="3668c005-c9e7-422e-8957-88f8956503f3" providerId="ADAL" clId="{94BDA3A3-303D-4F38-8738-FD780FFB51B6}" dt="2025-07-28T12:24:48.843" v="26628" actId="20577"/>
        <pc:sldMkLst>
          <pc:docMk/>
          <pc:sldMk cId="4027371005" sldId="4856"/>
        </pc:sldMkLst>
        <pc:spChg chg="mod">
          <ac:chgData name="Foster, Tori E" userId="3668c005-c9e7-422e-8957-88f8956503f3" providerId="ADAL" clId="{94BDA3A3-303D-4F38-8738-FD780FFB51B6}" dt="2025-07-27T23:30:56.748" v="26544" actId="255"/>
          <ac:spMkLst>
            <pc:docMk/>
            <pc:sldMk cId="4027371005" sldId="4856"/>
            <ac:spMk id="3" creationId="{80CB6A71-C157-8A24-94A0-C184F5846038}"/>
          </ac:spMkLst>
        </pc:spChg>
        <pc:graphicFrameChg chg="mod">
          <ac:chgData name="Foster, Tori E" userId="3668c005-c9e7-422e-8957-88f8956503f3" providerId="ADAL" clId="{94BDA3A3-303D-4F38-8738-FD780FFB51B6}" dt="2025-07-28T12:24:48.843" v="26628" actId="20577"/>
          <ac:graphicFrameMkLst>
            <pc:docMk/>
            <pc:sldMk cId="4027371005" sldId="4856"/>
            <ac:graphicFrameMk id="7" creationId="{9F1695BA-7C1A-A17B-ABB6-AB5DF77167BB}"/>
          </ac:graphicFrameMkLst>
        </pc:graphicFrameChg>
      </pc:sldChg>
      <pc:sldChg chg="modSp mod modNotesTx">
        <pc:chgData name="Foster, Tori E" userId="3668c005-c9e7-422e-8957-88f8956503f3" providerId="ADAL" clId="{94BDA3A3-303D-4F38-8738-FD780FFB51B6}" dt="2025-07-28T12:24:54.338" v="26630" actId="20577"/>
        <pc:sldMkLst>
          <pc:docMk/>
          <pc:sldMk cId="3119785740" sldId="4857"/>
        </pc:sldMkLst>
        <pc:spChg chg="mod">
          <ac:chgData name="Foster, Tori E" userId="3668c005-c9e7-422e-8957-88f8956503f3" providerId="ADAL" clId="{94BDA3A3-303D-4F38-8738-FD780FFB51B6}" dt="2025-07-27T23:31:04.655" v="26545" actId="255"/>
          <ac:spMkLst>
            <pc:docMk/>
            <pc:sldMk cId="3119785740" sldId="4857"/>
            <ac:spMk id="3" creationId="{D55F8122-BEF3-C884-2328-4AF5BB503948}"/>
          </ac:spMkLst>
        </pc:spChg>
        <pc:graphicFrameChg chg="mod">
          <ac:chgData name="Foster, Tori E" userId="3668c005-c9e7-422e-8957-88f8956503f3" providerId="ADAL" clId="{94BDA3A3-303D-4F38-8738-FD780FFB51B6}" dt="2025-07-28T12:24:54.338" v="26630" actId="20577"/>
          <ac:graphicFrameMkLst>
            <pc:docMk/>
            <pc:sldMk cId="3119785740" sldId="4857"/>
            <ac:graphicFrameMk id="7" creationId="{168CF6BA-6526-46DE-CFBD-E047F5CF2383}"/>
          </ac:graphicFrameMkLst>
        </pc:graphicFrameChg>
      </pc:sldChg>
      <pc:sldChg chg="modSp mod modNotesTx">
        <pc:chgData name="Foster, Tori E" userId="3668c005-c9e7-422e-8957-88f8956503f3" providerId="ADAL" clId="{94BDA3A3-303D-4F38-8738-FD780FFB51B6}" dt="2025-07-28T12:24:58.707" v="26632" actId="20577"/>
        <pc:sldMkLst>
          <pc:docMk/>
          <pc:sldMk cId="3064147603" sldId="4858"/>
        </pc:sldMkLst>
        <pc:spChg chg="mod">
          <ac:chgData name="Foster, Tori E" userId="3668c005-c9e7-422e-8957-88f8956503f3" providerId="ADAL" clId="{94BDA3A3-303D-4F38-8738-FD780FFB51B6}" dt="2025-07-27T23:31:12.108" v="26546" actId="255"/>
          <ac:spMkLst>
            <pc:docMk/>
            <pc:sldMk cId="3064147603" sldId="4858"/>
            <ac:spMk id="3" creationId="{A1B33145-DCD8-FAD1-31D3-9EE0FD3A8963}"/>
          </ac:spMkLst>
        </pc:spChg>
        <pc:graphicFrameChg chg="mod">
          <ac:chgData name="Foster, Tori E" userId="3668c005-c9e7-422e-8957-88f8956503f3" providerId="ADAL" clId="{94BDA3A3-303D-4F38-8738-FD780FFB51B6}" dt="2025-07-28T12:24:58.707" v="26632" actId="20577"/>
          <ac:graphicFrameMkLst>
            <pc:docMk/>
            <pc:sldMk cId="3064147603" sldId="4858"/>
            <ac:graphicFrameMk id="7" creationId="{AF02F5FE-7CAD-6581-B2F6-C35E52F195F6}"/>
          </ac:graphicFrameMkLst>
        </pc:graphicFrameChg>
      </pc:sldChg>
      <pc:sldChg chg="modSp add mod modNotesTx">
        <pc:chgData name="Foster, Tori E" userId="3668c005-c9e7-422e-8957-88f8956503f3" providerId="ADAL" clId="{94BDA3A3-303D-4F38-8738-FD780FFB51B6}" dt="2025-07-28T17:45:15.837" v="26668" actId="5793"/>
        <pc:sldMkLst>
          <pc:docMk/>
          <pc:sldMk cId="1063730981" sldId="4859"/>
        </pc:sldMkLst>
        <pc:spChg chg="mod">
          <ac:chgData name="Foster, Tori E" userId="3668c005-c9e7-422e-8957-88f8956503f3" providerId="ADAL" clId="{94BDA3A3-303D-4F38-8738-FD780FFB51B6}" dt="2025-07-27T23:13:05.812" v="24845" actId="27636"/>
          <ac:spMkLst>
            <pc:docMk/>
            <pc:sldMk cId="1063730981" sldId="4859"/>
            <ac:spMk id="2" creationId="{2FEF8E45-1000-F094-9E12-F197679630E1}"/>
          </ac:spMkLst>
        </pc:spChg>
        <pc:spChg chg="mod">
          <ac:chgData name="Foster, Tori E" userId="3668c005-c9e7-422e-8957-88f8956503f3" providerId="ADAL" clId="{94BDA3A3-303D-4F38-8738-FD780FFB51B6}" dt="2025-07-27T23:21:53.358" v="25713" actId="27636"/>
          <ac:spMkLst>
            <pc:docMk/>
            <pc:sldMk cId="1063730981" sldId="4859"/>
            <ac:spMk id="3" creationId="{1D4EBA77-5936-42FA-9A53-03E74BA20F52}"/>
          </ac:spMkLst>
        </pc:spChg>
      </pc:sldChg>
      <pc:sldChg chg="addSp delSp modSp new mod setBg modNotesTx">
        <pc:chgData name="Foster, Tori E" userId="3668c005-c9e7-422e-8957-88f8956503f3" providerId="ADAL" clId="{94BDA3A3-303D-4F38-8738-FD780FFB51B6}" dt="2025-07-28T18:25:16.735" v="29530" actId="20577"/>
        <pc:sldMkLst>
          <pc:docMk/>
          <pc:sldMk cId="152196271" sldId="4860"/>
        </pc:sldMkLst>
        <pc:spChg chg="mod">
          <ac:chgData name="Foster, Tori E" userId="3668c005-c9e7-422e-8957-88f8956503f3" providerId="ADAL" clId="{94BDA3A3-303D-4F38-8738-FD780FFB51B6}" dt="2025-07-28T18:22:25.681" v="29524" actId="26606"/>
          <ac:spMkLst>
            <pc:docMk/>
            <pc:sldMk cId="152196271" sldId="4860"/>
            <ac:spMk id="2" creationId="{8C946170-8502-4B8F-FEDF-DAA2F5B23F24}"/>
          </ac:spMkLst>
        </pc:spChg>
        <pc:spChg chg="add del mod">
          <ac:chgData name="Foster, Tori E" userId="3668c005-c9e7-422e-8957-88f8956503f3" providerId="ADAL" clId="{94BDA3A3-303D-4F38-8738-FD780FFB51B6}" dt="2025-07-28T18:22:25.681" v="29524" actId="26606"/>
          <ac:spMkLst>
            <pc:docMk/>
            <pc:sldMk cId="152196271" sldId="4860"/>
            <ac:spMk id="3" creationId="{A6A330E5-4379-7699-917B-9D5EC98B3C37}"/>
          </ac:spMkLst>
        </pc:spChg>
        <pc:spChg chg="add del">
          <ac:chgData name="Foster, Tori E" userId="3668c005-c9e7-422e-8957-88f8956503f3" providerId="ADAL" clId="{94BDA3A3-303D-4F38-8738-FD780FFB51B6}" dt="2025-07-28T18:22:19.480" v="29521" actId="26606"/>
          <ac:spMkLst>
            <pc:docMk/>
            <pc:sldMk cId="152196271" sldId="4860"/>
            <ac:spMk id="8" creationId="{BACC6370-2D7E-4714-9D71-7542949D7D5D}"/>
          </ac:spMkLst>
        </pc:spChg>
        <pc:spChg chg="add del">
          <ac:chgData name="Foster, Tori E" userId="3668c005-c9e7-422e-8957-88f8956503f3" providerId="ADAL" clId="{94BDA3A3-303D-4F38-8738-FD780FFB51B6}" dt="2025-07-28T18:22:19.480" v="29521" actId="26606"/>
          <ac:spMkLst>
            <pc:docMk/>
            <pc:sldMk cId="152196271" sldId="4860"/>
            <ac:spMk id="10" creationId="{256B2C21-A230-48C0-8DF1-C46611373C44}"/>
          </ac:spMkLst>
        </pc:spChg>
        <pc:spChg chg="add del">
          <ac:chgData name="Foster, Tori E" userId="3668c005-c9e7-422e-8957-88f8956503f3" providerId="ADAL" clId="{94BDA3A3-303D-4F38-8738-FD780FFB51B6}" dt="2025-07-28T18:22:19.480" v="29521" actId="26606"/>
          <ac:spMkLst>
            <pc:docMk/>
            <pc:sldMk cId="152196271" sldId="4860"/>
            <ac:spMk id="13" creationId="{3847E18C-932D-4C95-AABA-FEC7C9499AD7}"/>
          </ac:spMkLst>
        </pc:spChg>
        <pc:spChg chg="add del">
          <ac:chgData name="Foster, Tori E" userId="3668c005-c9e7-422e-8957-88f8956503f3" providerId="ADAL" clId="{94BDA3A3-303D-4F38-8738-FD780FFB51B6}" dt="2025-07-28T18:22:19.480" v="29521" actId="26606"/>
          <ac:spMkLst>
            <pc:docMk/>
            <pc:sldMk cId="152196271" sldId="4860"/>
            <ac:spMk id="15" creationId="{3150CB11-0C61-439E-910F-5787759E72A0}"/>
          </ac:spMkLst>
        </pc:spChg>
        <pc:spChg chg="add del">
          <ac:chgData name="Foster, Tori E" userId="3668c005-c9e7-422e-8957-88f8956503f3" providerId="ADAL" clId="{94BDA3A3-303D-4F38-8738-FD780FFB51B6}" dt="2025-07-28T18:22:19.480" v="29521" actId="26606"/>
          <ac:spMkLst>
            <pc:docMk/>
            <pc:sldMk cId="152196271" sldId="4860"/>
            <ac:spMk id="17" creationId="{43F8A58B-5155-44CE-A5FF-7647B47D0A7A}"/>
          </ac:spMkLst>
        </pc:spChg>
        <pc:spChg chg="add del">
          <ac:chgData name="Foster, Tori E" userId="3668c005-c9e7-422e-8957-88f8956503f3" providerId="ADAL" clId="{94BDA3A3-303D-4F38-8738-FD780FFB51B6}" dt="2025-07-28T18:22:19.480" v="29521" actId="26606"/>
          <ac:spMkLst>
            <pc:docMk/>
            <pc:sldMk cId="152196271" sldId="4860"/>
            <ac:spMk id="19" creationId="{443F2ACA-E6D6-4028-82DD-F03C262D5DE6}"/>
          </ac:spMkLst>
        </pc:spChg>
        <pc:spChg chg="add del">
          <ac:chgData name="Foster, Tori E" userId="3668c005-c9e7-422e-8957-88f8956503f3" providerId="ADAL" clId="{94BDA3A3-303D-4F38-8738-FD780FFB51B6}" dt="2025-07-28T18:22:25.614" v="29523" actId="26606"/>
          <ac:spMkLst>
            <pc:docMk/>
            <pc:sldMk cId="152196271" sldId="4860"/>
            <ac:spMk id="21" creationId="{BACC6370-2D7E-4714-9D71-7542949D7D5D}"/>
          </ac:spMkLst>
        </pc:spChg>
        <pc:spChg chg="add del">
          <ac:chgData name="Foster, Tori E" userId="3668c005-c9e7-422e-8957-88f8956503f3" providerId="ADAL" clId="{94BDA3A3-303D-4F38-8738-FD780FFB51B6}" dt="2025-07-28T18:22:25.614" v="29523" actId="26606"/>
          <ac:spMkLst>
            <pc:docMk/>
            <pc:sldMk cId="152196271" sldId="4860"/>
            <ac:spMk id="22" creationId="{F68B3F68-107C-434F-AA38-110D5EA91B85}"/>
          </ac:spMkLst>
        </pc:spChg>
        <pc:spChg chg="add del">
          <ac:chgData name="Foster, Tori E" userId="3668c005-c9e7-422e-8957-88f8956503f3" providerId="ADAL" clId="{94BDA3A3-303D-4F38-8738-FD780FFB51B6}" dt="2025-07-28T18:22:25.614" v="29523" actId="26606"/>
          <ac:spMkLst>
            <pc:docMk/>
            <pc:sldMk cId="152196271" sldId="4860"/>
            <ac:spMk id="23" creationId="{AAD0DBB9-1A4B-4391-81D4-CB19F9AB918A}"/>
          </ac:spMkLst>
        </pc:spChg>
        <pc:spChg chg="add del">
          <ac:chgData name="Foster, Tori E" userId="3668c005-c9e7-422e-8957-88f8956503f3" providerId="ADAL" clId="{94BDA3A3-303D-4F38-8738-FD780FFB51B6}" dt="2025-07-28T18:22:25.614" v="29523" actId="26606"/>
          <ac:spMkLst>
            <pc:docMk/>
            <pc:sldMk cId="152196271" sldId="4860"/>
            <ac:spMk id="24" creationId="{063BBA22-50EA-4C4D-BE05-F1CE4E63AA56}"/>
          </ac:spMkLst>
        </pc:spChg>
        <pc:spChg chg="add">
          <ac:chgData name="Foster, Tori E" userId="3668c005-c9e7-422e-8957-88f8956503f3" providerId="ADAL" clId="{94BDA3A3-303D-4F38-8738-FD780FFB51B6}" dt="2025-07-28T18:22:25.681" v="29524" actId="26606"/>
          <ac:spMkLst>
            <pc:docMk/>
            <pc:sldMk cId="152196271" sldId="4860"/>
            <ac:spMk id="27" creationId="{BACC6370-2D7E-4714-9D71-7542949D7D5D}"/>
          </ac:spMkLst>
        </pc:spChg>
        <pc:spChg chg="add">
          <ac:chgData name="Foster, Tori E" userId="3668c005-c9e7-422e-8957-88f8956503f3" providerId="ADAL" clId="{94BDA3A3-303D-4F38-8738-FD780FFB51B6}" dt="2025-07-28T18:22:25.681" v="29524" actId="26606"/>
          <ac:spMkLst>
            <pc:docMk/>
            <pc:sldMk cId="152196271" sldId="4860"/>
            <ac:spMk id="28" creationId="{256B2C21-A230-48C0-8DF1-C46611373C44}"/>
          </ac:spMkLst>
        </pc:spChg>
        <pc:spChg chg="add">
          <ac:chgData name="Foster, Tori E" userId="3668c005-c9e7-422e-8957-88f8956503f3" providerId="ADAL" clId="{94BDA3A3-303D-4F38-8738-FD780FFB51B6}" dt="2025-07-28T18:22:25.681" v="29524" actId="26606"/>
          <ac:spMkLst>
            <pc:docMk/>
            <pc:sldMk cId="152196271" sldId="4860"/>
            <ac:spMk id="29" creationId="{3847E18C-932D-4C95-AABA-FEC7C9499AD7}"/>
          </ac:spMkLst>
        </pc:spChg>
        <pc:spChg chg="add">
          <ac:chgData name="Foster, Tori E" userId="3668c005-c9e7-422e-8957-88f8956503f3" providerId="ADAL" clId="{94BDA3A3-303D-4F38-8738-FD780FFB51B6}" dt="2025-07-28T18:22:25.681" v="29524" actId="26606"/>
          <ac:spMkLst>
            <pc:docMk/>
            <pc:sldMk cId="152196271" sldId="4860"/>
            <ac:spMk id="30" creationId="{3150CB11-0C61-439E-910F-5787759E72A0}"/>
          </ac:spMkLst>
        </pc:spChg>
        <pc:spChg chg="add">
          <ac:chgData name="Foster, Tori E" userId="3668c005-c9e7-422e-8957-88f8956503f3" providerId="ADAL" clId="{94BDA3A3-303D-4F38-8738-FD780FFB51B6}" dt="2025-07-28T18:22:25.681" v="29524" actId="26606"/>
          <ac:spMkLst>
            <pc:docMk/>
            <pc:sldMk cId="152196271" sldId="4860"/>
            <ac:spMk id="31" creationId="{43F8A58B-5155-44CE-A5FF-7647B47D0A7A}"/>
          </ac:spMkLst>
        </pc:spChg>
        <pc:spChg chg="add">
          <ac:chgData name="Foster, Tori E" userId="3668c005-c9e7-422e-8957-88f8956503f3" providerId="ADAL" clId="{94BDA3A3-303D-4F38-8738-FD780FFB51B6}" dt="2025-07-28T18:22:25.681" v="29524" actId="26606"/>
          <ac:spMkLst>
            <pc:docMk/>
            <pc:sldMk cId="152196271" sldId="4860"/>
            <ac:spMk id="32" creationId="{443F2ACA-E6D6-4028-82DD-F03C262D5DE6}"/>
          </ac:spMkLst>
        </pc:spChg>
        <pc:graphicFrameChg chg="add del">
          <ac:chgData name="Foster, Tori E" userId="3668c005-c9e7-422e-8957-88f8956503f3" providerId="ADAL" clId="{94BDA3A3-303D-4F38-8738-FD780FFB51B6}" dt="2025-07-28T18:22:13.635" v="29519" actId="26606"/>
          <ac:graphicFrameMkLst>
            <pc:docMk/>
            <pc:sldMk cId="152196271" sldId="4860"/>
            <ac:graphicFrameMk id="6" creationId="{99287689-7092-AFFA-53EA-EB7CA124FEC4}"/>
          </ac:graphicFrameMkLst>
        </pc:graphicFrameChg>
        <pc:graphicFrameChg chg="add del">
          <ac:chgData name="Foster, Tori E" userId="3668c005-c9e7-422e-8957-88f8956503f3" providerId="ADAL" clId="{94BDA3A3-303D-4F38-8738-FD780FFB51B6}" dt="2025-07-28T18:22:19.480" v="29521" actId="26606"/>
          <ac:graphicFrameMkLst>
            <pc:docMk/>
            <pc:sldMk cId="152196271" sldId="4860"/>
            <ac:graphicFrameMk id="12" creationId="{4828D4EA-C8EF-E105-D5AC-00347AEF69F9}"/>
          </ac:graphicFrameMkLst>
        </pc:graphicFrameChg>
        <pc:graphicFrameChg chg="add del">
          <ac:chgData name="Foster, Tori E" userId="3668c005-c9e7-422e-8957-88f8956503f3" providerId="ADAL" clId="{94BDA3A3-303D-4F38-8738-FD780FFB51B6}" dt="2025-07-28T18:22:25.614" v="29523" actId="26606"/>
          <ac:graphicFrameMkLst>
            <pc:docMk/>
            <pc:sldMk cId="152196271" sldId="4860"/>
            <ac:graphicFrameMk id="25" creationId="{ACBA1244-02E3-E29E-0835-B04CE0E2D26A}"/>
          </ac:graphicFrameMkLst>
        </pc:graphicFrameChg>
        <pc:graphicFrameChg chg="add mod">
          <ac:chgData name="Foster, Tori E" userId="3668c005-c9e7-422e-8957-88f8956503f3" providerId="ADAL" clId="{94BDA3A3-303D-4F38-8738-FD780FFB51B6}" dt="2025-07-28T18:24:34.554" v="29528" actId="113"/>
          <ac:graphicFrameMkLst>
            <pc:docMk/>
            <pc:sldMk cId="152196271" sldId="4860"/>
            <ac:graphicFrameMk id="33" creationId="{4828D4EA-C8EF-E105-D5AC-00347AEF69F9}"/>
          </ac:graphicFrameMkLst>
        </pc:graphicFrameChg>
      </pc:sldChg>
      <pc:sldChg chg="addSp delSp modSp new mod modNotesTx">
        <pc:chgData name="Foster, Tori E" userId="3668c005-c9e7-422e-8957-88f8956503f3" providerId="ADAL" clId="{94BDA3A3-303D-4F38-8738-FD780FFB51B6}" dt="2025-07-28T21:03:00.576" v="33701" actId="1076"/>
        <pc:sldMkLst>
          <pc:docMk/>
          <pc:sldMk cId="1022535668" sldId="4861"/>
        </pc:sldMkLst>
        <pc:spChg chg="mod">
          <ac:chgData name="Foster, Tori E" userId="3668c005-c9e7-422e-8957-88f8956503f3" providerId="ADAL" clId="{94BDA3A3-303D-4F38-8738-FD780FFB51B6}" dt="2025-07-28T18:34:47.470" v="29815" actId="692"/>
          <ac:spMkLst>
            <pc:docMk/>
            <pc:sldMk cId="1022535668" sldId="4861"/>
            <ac:spMk id="10" creationId="{D08A4D5B-9A41-E1B0-6567-2434C99DB0C1}"/>
          </ac:spMkLst>
        </pc:spChg>
        <pc:spChg chg="mod">
          <ac:chgData name="Foster, Tori E" userId="3668c005-c9e7-422e-8957-88f8956503f3" providerId="ADAL" clId="{94BDA3A3-303D-4F38-8738-FD780FFB51B6}" dt="2025-07-28T18:33:23.226" v="29753" actId="688"/>
          <ac:spMkLst>
            <pc:docMk/>
            <pc:sldMk cId="1022535668" sldId="4861"/>
            <ac:spMk id="11" creationId="{9C6832CC-4B46-DBD9-8A9A-BC26D6DCDEC4}"/>
          </ac:spMkLst>
        </pc:spChg>
        <pc:spChg chg="add mod">
          <ac:chgData name="Foster, Tori E" userId="3668c005-c9e7-422e-8957-88f8956503f3" providerId="ADAL" clId="{94BDA3A3-303D-4F38-8738-FD780FFB51B6}" dt="2025-07-28T18:36:19.700" v="29817" actId="1076"/>
          <ac:spMkLst>
            <pc:docMk/>
            <pc:sldMk cId="1022535668" sldId="4861"/>
            <ac:spMk id="12" creationId="{D029FFAA-3C24-EE73-7BCE-32C2FA7225B9}"/>
          </ac:spMkLst>
        </pc:spChg>
        <pc:spChg chg="add mod">
          <ac:chgData name="Foster, Tori E" userId="3668c005-c9e7-422e-8957-88f8956503f3" providerId="ADAL" clId="{94BDA3A3-303D-4F38-8738-FD780FFB51B6}" dt="2025-07-28T21:03:00.576" v="33701" actId="1076"/>
          <ac:spMkLst>
            <pc:docMk/>
            <pc:sldMk cId="1022535668" sldId="4861"/>
            <ac:spMk id="13" creationId="{3664F5C3-78D0-BD8F-F75C-25521836B441}"/>
          </ac:spMkLst>
        </pc:spChg>
        <pc:picChg chg="add mod">
          <ac:chgData name="Foster, Tori E" userId="3668c005-c9e7-422e-8957-88f8956503f3" providerId="ADAL" clId="{94BDA3A3-303D-4F38-8738-FD780FFB51B6}" dt="2025-07-28T18:30:21.415" v="29541" actId="1076"/>
          <ac:picMkLst>
            <pc:docMk/>
            <pc:sldMk cId="1022535668" sldId="4861"/>
            <ac:picMk id="4" creationId="{9E32B5FC-D63A-6D09-5E6A-B3675CD9C574}"/>
          </ac:picMkLst>
        </pc:picChg>
        <pc:picChg chg="add mod">
          <ac:chgData name="Foster, Tori E" userId="3668c005-c9e7-422e-8957-88f8956503f3" providerId="ADAL" clId="{94BDA3A3-303D-4F38-8738-FD780FFB51B6}" dt="2025-07-28T18:30:21.415" v="29541" actId="1076"/>
          <ac:picMkLst>
            <pc:docMk/>
            <pc:sldMk cId="1022535668" sldId="4861"/>
            <ac:picMk id="1030" creationId="{1F94340A-7E6C-D70F-AC82-A92FB51A22FE}"/>
          </ac:picMkLst>
        </pc:picChg>
      </pc:sldChg>
      <pc:sldChg chg="addSp delSp modSp new mod setBg modClrScheme delDesignElem chgLayout">
        <pc:chgData name="Foster, Tori E" userId="3668c005-c9e7-422e-8957-88f8956503f3" providerId="ADAL" clId="{94BDA3A3-303D-4F38-8738-FD780FFB51B6}" dt="2025-07-28T18:17:17.422" v="28742" actId="1076"/>
        <pc:sldMkLst>
          <pc:docMk/>
          <pc:sldMk cId="608808863" sldId="4862"/>
        </pc:sldMkLst>
        <pc:spChg chg="add del mod ord">
          <ac:chgData name="Foster, Tori E" userId="3668c005-c9e7-422e-8957-88f8956503f3" providerId="ADAL" clId="{94BDA3A3-303D-4F38-8738-FD780FFB51B6}" dt="2025-07-28T18:13:20.194" v="28716" actId="700"/>
          <ac:spMkLst>
            <pc:docMk/>
            <pc:sldMk cId="608808863" sldId="4862"/>
            <ac:spMk id="4" creationId="{A33E31A9-95CA-389E-62AC-AD009EB5B5DF}"/>
          </ac:spMkLst>
        </pc:spChg>
        <pc:spChg chg="add del mod">
          <ac:chgData name="Foster, Tori E" userId="3668c005-c9e7-422e-8957-88f8956503f3" providerId="ADAL" clId="{94BDA3A3-303D-4F38-8738-FD780FFB51B6}" dt="2025-07-28T18:14:51.191" v="28719"/>
          <ac:spMkLst>
            <pc:docMk/>
            <pc:sldMk cId="608808863" sldId="4862"/>
            <ac:spMk id="5" creationId="{DD133304-D41E-DA99-64A3-599C64A3F6F5}"/>
          </ac:spMkLst>
        </pc:spChg>
        <pc:spChg chg="add mod">
          <ac:chgData name="Foster, Tori E" userId="3668c005-c9e7-422e-8957-88f8956503f3" providerId="ADAL" clId="{94BDA3A3-303D-4F38-8738-FD780FFB51B6}" dt="2025-07-28T18:17:17.422" v="28742" actId="1076"/>
          <ac:spMkLst>
            <pc:docMk/>
            <pc:sldMk cId="608808863" sldId="4862"/>
            <ac:spMk id="6" creationId="{03B446B6-5D49-AB81-D242-7A0672DD1A52}"/>
          </ac:spMkLst>
        </pc:spChg>
        <pc:spChg chg="add del">
          <ac:chgData name="Foster, Tori E" userId="3668c005-c9e7-422e-8957-88f8956503f3" providerId="ADAL" clId="{94BDA3A3-303D-4F38-8738-FD780FFB51B6}" dt="2025-07-28T18:13:20.194" v="28716" actId="700"/>
          <ac:spMkLst>
            <pc:docMk/>
            <pc:sldMk cId="608808863" sldId="4862"/>
            <ac:spMk id="8" creationId="{69D184B2-2226-4E31-BCCB-444330767440}"/>
          </ac:spMkLst>
        </pc:spChg>
        <pc:spChg chg="add del">
          <ac:chgData name="Foster, Tori E" userId="3668c005-c9e7-422e-8957-88f8956503f3" providerId="ADAL" clId="{94BDA3A3-303D-4F38-8738-FD780FFB51B6}" dt="2025-07-28T18:13:20.194" v="28716" actId="700"/>
          <ac:spMkLst>
            <pc:docMk/>
            <pc:sldMk cId="608808863" sldId="4862"/>
            <ac:spMk id="10" creationId="{1AC4D4E3-486A-464A-8EC8-D44881097267}"/>
          </ac:spMkLst>
        </pc:spChg>
        <pc:spChg chg="add del">
          <ac:chgData name="Foster, Tori E" userId="3668c005-c9e7-422e-8957-88f8956503f3" providerId="ADAL" clId="{94BDA3A3-303D-4F38-8738-FD780FFB51B6}" dt="2025-07-28T18:13:20.194" v="28716" actId="700"/>
          <ac:spMkLst>
            <pc:docMk/>
            <pc:sldMk cId="608808863" sldId="4862"/>
            <ac:spMk id="12" creationId="{864DE13E-58EB-4475-B79C-0D4FC651239B}"/>
          </ac:spMkLst>
        </pc:spChg>
        <pc:picChg chg="add mod">
          <ac:chgData name="Foster, Tori E" userId="3668c005-c9e7-422e-8957-88f8956503f3" providerId="ADAL" clId="{94BDA3A3-303D-4F38-8738-FD780FFB51B6}" dt="2025-07-28T18:12:22.902" v="28708" actId="1076"/>
          <ac:picMkLst>
            <pc:docMk/>
            <pc:sldMk cId="608808863" sldId="4862"/>
            <ac:picMk id="2" creationId="{E2E46DD3-7BD9-F282-A47B-2DCA6DE63F4C}"/>
          </ac:picMkLst>
        </pc:picChg>
        <pc:picChg chg="add mod">
          <ac:chgData name="Foster, Tori E" userId="3668c005-c9e7-422e-8957-88f8956503f3" providerId="ADAL" clId="{94BDA3A3-303D-4F38-8738-FD780FFB51B6}" dt="2025-07-28T18:12:29.789" v="28710" actId="1076"/>
          <ac:picMkLst>
            <pc:docMk/>
            <pc:sldMk cId="608808863" sldId="4862"/>
            <ac:picMk id="3" creationId="{1D55E249-25D1-1082-6B21-B5621E691603}"/>
          </ac:picMkLst>
        </pc:picChg>
        <pc:cxnChg chg="add del">
          <ac:chgData name="Foster, Tori E" userId="3668c005-c9e7-422e-8957-88f8956503f3" providerId="ADAL" clId="{94BDA3A3-303D-4F38-8738-FD780FFB51B6}" dt="2025-07-28T18:13:20.194" v="28716" actId="700"/>
          <ac:cxnSpMkLst>
            <pc:docMk/>
            <pc:sldMk cId="608808863" sldId="4862"/>
            <ac:cxnSpMk id="14" creationId="{02E9B2EE-76CA-47F3-9977-3F2FCB7FD252}"/>
          </ac:cxnSpMkLst>
        </pc:cxnChg>
      </pc:sldChg>
      <pc:sldChg chg="addSp modSp new mod setBg modNotesTx">
        <pc:chgData name="Foster, Tori E" userId="3668c005-c9e7-422e-8957-88f8956503f3" providerId="ADAL" clId="{94BDA3A3-303D-4F38-8738-FD780FFB51B6}" dt="2025-07-29T01:39:49.641" v="40572" actId="20577"/>
        <pc:sldMkLst>
          <pc:docMk/>
          <pc:sldMk cId="1887089229" sldId="4863"/>
        </pc:sldMkLst>
        <pc:spChg chg="mod">
          <ac:chgData name="Foster, Tori E" userId="3668c005-c9e7-422e-8957-88f8956503f3" providerId="ADAL" clId="{94BDA3A3-303D-4F38-8738-FD780FFB51B6}" dt="2025-07-28T21:13:27.852" v="34357" actId="26606"/>
          <ac:spMkLst>
            <pc:docMk/>
            <pc:sldMk cId="1887089229" sldId="4863"/>
            <ac:spMk id="2" creationId="{DB85A67B-45B9-2571-CB1B-A519292BB305}"/>
          </ac:spMkLst>
        </pc:spChg>
        <pc:spChg chg="mod">
          <ac:chgData name="Foster, Tori E" userId="3668c005-c9e7-422e-8957-88f8956503f3" providerId="ADAL" clId="{94BDA3A3-303D-4F38-8738-FD780FFB51B6}" dt="2025-07-29T01:39:49.641" v="40572" actId="20577"/>
          <ac:spMkLst>
            <pc:docMk/>
            <pc:sldMk cId="1887089229" sldId="4863"/>
            <ac:spMk id="3" creationId="{C313C3BD-DA89-FC7E-2642-5B5E8BB71A35}"/>
          </ac:spMkLst>
        </pc:spChg>
        <pc:spChg chg="add">
          <ac:chgData name="Foster, Tori E" userId="3668c005-c9e7-422e-8957-88f8956503f3" providerId="ADAL" clId="{94BDA3A3-303D-4F38-8738-FD780FFB51B6}" dt="2025-07-28T21:13:27.852" v="34357" actId="26606"/>
          <ac:spMkLst>
            <pc:docMk/>
            <pc:sldMk cId="1887089229" sldId="4863"/>
            <ac:spMk id="1031" creationId="{979E27D9-03C7-44E2-9FF8-15D0C8506AF7}"/>
          </ac:spMkLst>
        </pc:spChg>
        <pc:spChg chg="add">
          <ac:chgData name="Foster, Tori E" userId="3668c005-c9e7-422e-8957-88f8956503f3" providerId="ADAL" clId="{94BDA3A3-303D-4F38-8738-FD780FFB51B6}" dt="2025-07-28T21:13:27.852" v="34357" actId="26606"/>
          <ac:spMkLst>
            <pc:docMk/>
            <pc:sldMk cId="1887089229" sldId="4863"/>
            <ac:spMk id="1033" creationId="{EEBF1590-3B36-48EE-A89D-3B6F3CB256AB}"/>
          </ac:spMkLst>
        </pc:spChg>
        <pc:spChg chg="add">
          <ac:chgData name="Foster, Tori E" userId="3668c005-c9e7-422e-8957-88f8956503f3" providerId="ADAL" clId="{94BDA3A3-303D-4F38-8738-FD780FFB51B6}" dt="2025-07-28T21:13:27.852" v="34357" actId="26606"/>
          <ac:spMkLst>
            <pc:docMk/>
            <pc:sldMk cId="1887089229" sldId="4863"/>
            <ac:spMk id="1035" creationId="{AC8F6C8C-AB5A-4548-942D-E3FD40ACBC49}"/>
          </ac:spMkLst>
        </pc:spChg>
        <pc:picChg chg="add mod">
          <ac:chgData name="Foster, Tori E" userId="3668c005-c9e7-422e-8957-88f8956503f3" providerId="ADAL" clId="{94BDA3A3-303D-4F38-8738-FD780FFB51B6}" dt="2025-07-28T21:13:27.852" v="34357" actId="26606"/>
          <ac:picMkLst>
            <pc:docMk/>
            <pc:sldMk cId="1887089229" sldId="4863"/>
            <ac:picMk id="1026" creationId="{041CF686-F401-8833-AFD5-033A1C1BD9DF}"/>
          </ac:picMkLst>
        </pc:picChg>
      </pc:sldChg>
      <pc:sldChg chg="addSp delSp modSp mod ord modNotesTx">
        <pc:chgData name="Foster, Tori E" userId="3668c005-c9e7-422e-8957-88f8956503f3" providerId="ADAL" clId="{94BDA3A3-303D-4F38-8738-FD780FFB51B6}" dt="2025-07-29T01:41:35.635" v="40630" actId="20577"/>
        <pc:sldMkLst>
          <pc:docMk/>
          <pc:sldMk cId="2692399216" sldId="4864"/>
        </pc:sldMkLst>
        <pc:spChg chg="mod">
          <ac:chgData name="Foster, Tori E" userId="3668c005-c9e7-422e-8957-88f8956503f3" providerId="ADAL" clId="{94BDA3A3-303D-4F38-8738-FD780FFB51B6}" dt="2025-07-28T22:17:53.609" v="36464" actId="20577"/>
          <ac:spMkLst>
            <pc:docMk/>
            <pc:sldMk cId="2692399216" sldId="4864"/>
            <ac:spMk id="7" creationId="{E0B72025-791D-6E7F-0BF7-FC8B70DC41C8}"/>
          </ac:spMkLst>
        </pc:spChg>
        <pc:spChg chg="mod">
          <ac:chgData name="Foster, Tori E" userId="3668c005-c9e7-422e-8957-88f8956503f3" providerId="ADAL" clId="{94BDA3A3-303D-4F38-8738-FD780FFB51B6}" dt="2025-07-29T01:31:55.077" v="40504" actId="20577"/>
          <ac:spMkLst>
            <pc:docMk/>
            <pc:sldMk cId="2692399216" sldId="4864"/>
            <ac:spMk id="8" creationId="{B311D754-32BE-B04D-0A8F-871C23CA533C}"/>
          </ac:spMkLst>
        </pc:spChg>
        <pc:picChg chg="add del mod">
          <ac:chgData name="Foster, Tori E" userId="3668c005-c9e7-422e-8957-88f8956503f3" providerId="ADAL" clId="{94BDA3A3-303D-4F38-8738-FD780FFB51B6}" dt="2025-07-28T22:17:04.766" v="36440" actId="478"/>
          <ac:picMkLst>
            <pc:docMk/>
            <pc:sldMk cId="2692399216" sldId="4864"/>
            <ac:picMk id="2" creationId="{624C978B-5BDB-344D-8CAB-A970F059AE8C}"/>
          </ac:picMkLst>
        </pc:picChg>
        <pc:picChg chg="del">
          <ac:chgData name="Foster, Tori E" userId="3668c005-c9e7-422e-8957-88f8956503f3" providerId="ADAL" clId="{94BDA3A3-303D-4F38-8738-FD780FFB51B6}" dt="2025-07-28T22:37:10.405" v="36975" actId="478"/>
          <ac:picMkLst>
            <pc:docMk/>
            <pc:sldMk cId="2692399216" sldId="4864"/>
            <ac:picMk id="3" creationId="{4EBD2F1D-CB22-C97A-988F-D473DD0198EA}"/>
          </ac:picMkLst>
        </pc:picChg>
        <pc:picChg chg="del">
          <ac:chgData name="Foster, Tori E" userId="3668c005-c9e7-422e-8957-88f8956503f3" providerId="ADAL" clId="{94BDA3A3-303D-4F38-8738-FD780FFB51B6}" dt="2025-07-28T22:37:11.680" v="36976" actId="478"/>
          <ac:picMkLst>
            <pc:docMk/>
            <pc:sldMk cId="2692399216" sldId="4864"/>
            <ac:picMk id="4" creationId="{090075D6-6BFA-4F7A-F695-F1D46AC83DCA}"/>
          </ac:picMkLst>
        </pc:picChg>
        <pc:picChg chg="del">
          <ac:chgData name="Foster, Tori E" userId="3668c005-c9e7-422e-8957-88f8956503f3" providerId="ADAL" clId="{94BDA3A3-303D-4F38-8738-FD780FFB51B6}" dt="2025-07-28T22:37:12.948" v="36977" actId="478"/>
          <ac:picMkLst>
            <pc:docMk/>
            <pc:sldMk cId="2692399216" sldId="4864"/>
            <ac:picMk id="6" creationId="{52B50B0E-CDD2-B6EB-806F-FEAF244F69BD}"/>
          </ac:picMkLst>
        </pc:picChg>
        <pc:picChg chg="mod">
          <ac:chgData name="Foster, Tori E" userId="3668c005-c9e7-422e-8957-88f8956503f3" providerId="ADAL" clId="{94BDA3A3-303D-4F38-8738-FD780FFB51B6}" dt="2025-07-28T22:18:02.944" v="36465" actId="1076"/>
          <ac:picMkLst>
            <pc:docMk/>
            <pc:sldMk cId="2692399216" sldId="4864"/>
            <ac:picMk id="9" creationId="{2A3B6D12-C6AB-E4A8-9ABA-4AAE58A70319}"/>
          </ac:picMkLst>
        </pc:picChg>
      </pc:sldChg>
      <pc:sldChg chg="addSp delSp add del setBg delDesignElem">
        <pc:chgData name="Foster, Tori E" userId="3668c005-c9e7-422e-8957-88f8956503f3" providerId="ADAL" clId="{94BDA3A3-303D-4F38-8738-FD780FFB51B6}" dt="2025-07-28T21:57:04.978" v="36077"/>
        <pc:sldMkLst>
          <pc:docMk/>
          <pc:sldMk cId="1526366126" sldId="4865"/>
        </pc:sldMkLst>
        <pc:spChg chg="add del">
          <ac:chgData name="Foster, Tori E" userId="3668c005-c9e7-422e-8957-88f8956503f3" providerId="ADAL" clId="{94BDA3A3-303D-4F38-8738-FD780FFB51B6}" dt="2025-07-28T21:57:04.978" v="36077"/>
          <ac:spMkLst>
            <pc:docMk/>
            <pc:sldMk cId="1526366126" sldId="4865"/>
            <ac:spMk id="11" creationId="{CAF86AB7-E63E-A8DE-9565-4377C4229983}"/>
          </ac:spMkLst>
        </pc:spChg>
        <pc:spChg chg="add del">
          <ac:chgData name="Foster, Tori E" userId="3668c005-c9e7-422e-8957-88f8956503f3" providerId="ADAL" clId="{94BDA3A3-303D-4F38-8738-FD780FFB51B6}" dt="2025-07-28T21:57:04.978" v="36077"/>
          <ac:spMkLst>
            <pc:docMk/>
            <pc:sldMk cId="1526366126" sldId="4865"/>
            <ac:spMk id="13" creationId="{A691235C-957C-D21D-A9CA-53FE5829B794}"/>
          </ac:spMkLst>
        </pc:spChg>
        <pc:spChg chg="add del">
          <ac:chgData name="Foster, Tori E" userId="3668c005-c9e7-422e-8957-88f8956503f3" providerId="ADAL" clId="{94BDA3A3-303D-4F38-8738-FD780FFB51B6}" dt="2025-07-28T21:57:04.978" v="36077"/>
          <ac:spMkLst>
            <pc:docMk/>
            <pc:sldMk cId="1526366126" sldId="4865"/>
            <ac:spMk id="15" creationId="{BC1F1579-9461-66C7-3765-2A19646A1A2F}"/>
          </ac:spMkLst>
        </pc:spChg>
      </pc:sldChg>
      <pc:sldChg chg="addSp delSp modSp add mod modNotesTx">
        <pc:chgData name="Foster, Tori E" userId="3668c005-c9e7-422e-8957-88f8956503f3" providerId="ADAL" clId="{94BDA3A3-303D-4F38-8738-FD780FFB51B6}" dt="2025-07-29T01:02:23.855" v="37373" actId="113"/>
        <pc:sldMkLst>
          <pc:docMk/>
          <pc:sldMk cId="2746240460" sldId="4865"/>
        </pc:sldMkLst>
        <pc:spChg chg="mod">
          <ac:chgData name="Foster, Tori E" userId="3668c005-c9e7-422e-8957-88f8956503f3" providerId="ADAL" clId="{94BDA3A3-303D-4F38-8738-FD780FFB51B6}" dt="2025-07-29T01:02:23.855" v="37373" actId="113"/>
          <ac:spMkLst>
            <pc:docMk/>
            <pc:sldMk cId="2746240460" sldId="4865"/>
            <ac:spMk id="2" creationId="{81C74DC7-9133-5CB7-5317-5AED3FA74862}"/>
          </ac:spMkLst>
        </pc:spChg>
        <pc:spChg chg="mod">
          <ac:chgData name="Foster, Tori E" userId="3668c005-c9e7-422e-8957-88f8956503f3" providerId="ADAL" clId="{94BDA3A3-303D-4F38-8738-FD780FFB51B6}" dt="2025-07-28T22:31:01.219" v="36845" actId="20577"/>
          <ac:spMkLst>
            <pc:docMk/>
            <pc:sldMk cId="2746240460" sldId="4865"/>
            <ac:spMk id="12" creationId="{BEFEC5FE-A1AB-CD58-D325-B8908613E3E6}"/>
          </ac:spMkLst>
        </pc:spChg>
        <pc:picChg chg="del">
          <ac:chgData name="Foster, Tori E" userId="3668c005-c9e7-422e-8957-88f8956503f3" providerId="ADAL" clId="{94BDA3A3-303D-4F38-8738-FD780FFB51B6}" dt="2025-07-28T22:28:25.925" v="36788" actId="478"/>
          <ac:picMkLst>
            <pc:docMk/>
            <pc:sldMk cId="2746240460" sldId="4865"/>
            <ac:picMk id="3" creationId="{50DB686F-38CA-84D6-A42C-9F8861C8D2C9}"/>
          </ac:picMkLst>
        </pc:picChg>
        <pc:picChg chg="add mod">
          <ac:chgData name="Foster, Tori E" userId="3668c005-c9e7-422e-8957-88f8956503f3" providerId="ADAL" clId="{94BDA3A3-303D-4F38-8738-FD780FFB51B6}" dt="2025-07-28T22:35:21.354" v="36887" actId="692"/>
          <ac:picMkLst>
            <pc:docMk/>
            <pc:sldMk cId="2746240460" sldId="4865"/>
            <ac:picMk id="4" creationId="{A613A4F7-2909-E733-B8A9-B39E9F2F4A92}"/>
          </ac:picMkLst>
        </pc:picChg>
        <pc:picChg chg="add del mod">
          <ac:chgData name="Foster, Tori E" userId="3668c005-c9e7-422e-8957-88f8956503f3" providerId="ADAL" clId="{94BDA3A3-303D-4F38-8738-FD780FFB51B6}" dt="2025-07-28T22:33:43.264" v="36872" actId="478"/>
          <ac:picMkLst>
            <pc:docMk/>
            <pc:sldMk cId="2746240460" sldId="4865"/>
            <ac:picMk id="5" creationId="{FAF7D481-5276-CA15-FE29-E1A3B06DF170}"/>
          </ac:picMkLst>
        </pc:picChg>
        <pc:picChg chg="add mod">
          <ac:chgData name="Foster, Tori E" userId="3668c005-c9e7-422e-8957-88f8956503f3" providerId="ADAL" clId="{94BDA3A3-303D-4F38-8738-FD780FFB51B6}" dt="2025-07-28T22:35:25.921" v="36894" actId="692"/>
          <ac:picMkLst>
            <pc:docMk/>
            <pc:sldMk cId="2746240460" sldId="4865"/>
            <ac:picMk id="6" creationId="{9E4C8FA3-7053-D819-1B3C-DAC1841C3062}"/>
          </ac:picMkLst>
        </pc:picChg>
        <pc:picChg chg="del">
          <ac:chgData name="Foster, Tori E" userId="3668c005-c9e7-422e-8957-88f8956503f3" providerId="ADAL" clId="{94BDA3A3-303D-4F38-8738-FD780FFB51B6}" dt="2025-07-28T22:28:28.720" v="36789" actId="478"/>
          <ac:picMkLst>
            <pc:docMk/>
            <pc:sldMk cId="2746240460" sldId="4865"/>
            <ac:picMk id="7" creationId="{727CE1E3-A8A4-2CA3-D697-23B134A80A44}"/>
          </ac:picMkLst>
        </pc:picChg>
      </pc:sldChg>
      <pc:sldChg chg="delSp modSp add del mod setBg delDesignElem">
        <pc:chgData name="Foster, Tori E" userId="3668c005-c9e7-422e-8957-88f8956503f3" providerId="ADAL" clId="{94BDA3A3-303D-4F38-8738-FD780FFB51B6}" dt="2025-07-28T21:24:49.466" v="34907" actId="47"/>
        <pc:sldMkLst>
          <pc:docMk/>
          <pc:sldMk cId="3893538861" sldId="4865"/>
        </pc:sldMkLst>
        <pc:spChg chg="mod">
          <ac:chgData name="Foster, Tori E" userId="3668c005-c9e7-422e-8957-88f8956503f3" providerId="ADAL" clId="{94BDA3A3-303D-4F38-8738-FD780FFB51B6}" dt="2025-07-28T21:20:25.918" v="34692" actId="20577"/>
          <ac:spMkLst>
            <pc:docMk/>
            <pc:sldMk cId="3893538861" sldId="4865"/>
            <ac:spMk id="3" creationId="{3D5D6010-E9DF-B6F2-239D-1DC14E881A2B}"/>
          </ac:spMkLst>
        </pc:spChg>
        <pc:spChg chg="del">
          <ac:chgData name="Foster, Tori E" userId="3668c005-c9e7-422e-8957-88f8956503f3" providerId="ADAL" clId="{94BDA3A3-303D-4F38-8738-FD780FFB51B6}" dt="2025-07-28T21:14:17.172" v="34363"/>
          <ac:spMkLst>
            <pc:docMk/>
            <pc:sldMk cId="3893538861" sldId="4865"/>
            <ac:spMk id="17" creationId="{681741AD-44DA-C1DC-27E9-A04DA83577A0}"/>
          </ac:spMkLst>
        </pc:spChg>
        <pc:spChg chg="del">
          <ac:chgData name="Foster, Tori E" userId="3668c005-c9e7-422e-8957-88f8956503f3" providerId="ADAL" clId="{94BDA3A3-303D-4F38-8738-FD780FFB51B6}" dt="2025-07-28T21:14:17.172" v="34363"/>
          <ac:spMkLst>
            <pc:docMk/>
            <pc:sldMk cId="3893538861" sldId="4865"/>
            <ac:spMk id="18" creationId="{C783C837-D40A-7AD3-6201-178C85F55F5A}"/>
          </ac:spMkLst>
        </pc:spChg>
        <pc:grpChg chg="del">
          <ac:chgData name="Foster, Tori E" userId="3668c005-c9e7-422e-8957-88f8956503f3" providerId="ADAL" clId="{94BDA3A3-303D-4F38-8738-FD780FFB51B6}" dt="2025-07-28T21:14:17.172" v="34363"/>
          <ac:grpSpMkLst>
            <pc:docMk/>
            <pc:sldMk cId="3893538861" sldId="4865"/>
            <ac:grpSpMk id="19" creationId="{5993C888-A755-C841-AF10-8B7B0134B8B6}"/>
          </ac:grpSpMkLst>
        </pc:grpChg>
      </pc:sldChg>
      <pc:sldChg chg="modSp add mod ord">
        <pc:chgData name="Foster, Tori E" userId="3668c005-c9e7-422e-8957-88f8956503f3" providerId="ADAL" clId="{94BDA3A3-303D-4F38-8738-FD780FFB51B6}" dt="2025-07-28T22:24:41.888" v="36680" actId="20577"/>
        <pc:sldMkLst>
          <pc:docMk/>
          <pc:sldMk cId="1728848424" sldId="4866"/>
        </pc:sldMkLst>
        <pc:spChg chg="mod">
          <ac:chgData name="Foster, Tori E" userId="3668c005-c9e7-422e-8957-88f8956503f3" providerId="ADAL" clId="{94BDA3A3-303D-4F38-8738-FD780FFB51B6}" dt="2025-07-28T22:24:41.888" v="36680" actId="20577"/>
          <ac:spMkLst>
            <pc:docMk/>
            <pc:sldMk cId="1728848424" sldId="4866"/>
            <ac:spMk id="14" creationId="{ECFE5DEC-DF98-245D-C40B-9C7B962AB4F4}"/>
          </ac:spMkLst>
        </pc:spChg>
      </pc:sldChg>
      <pc:sldChg chg="addSp delSp modSp add del mod">
        <pc:chgData name="Foster, Tori E" userId="3668c005-c9e7-422e-8957-88f8956503f3" providerId="ADAL" clId="{94BDA3A3-303D-4F38-8738-FD780FFB51B6}" dt="2025-07-28T22:09:43.189" v="36320" actId="47"/>
        <pc:sldMkLst>
          <pc:docMk/>
          <pc:sldMk cId="2236845167" sldId="4866"/>
        </pc:sldMkLst>
        <pc:spChg chg="mod">
          <ac:chgData name="Foster, Tori E" userId="3668c005-c9e7-422e-8957-88f8956503f3" providerId="ADAL" clId="{94BDA3A3-303D-4F38-8738-FD780FFB51B6}" dt="2025-07-28T22:06:57.845" v="36149" actId="14100"/>
          <ac:spMkLst>
            <pc:docMk/>
            <pc:sldMk cId="2236845167" sldId="4866"/>
            <ac:spMk id="2" creationId="{38F64DC7-027F-81A4-A5DB-AC29B1ADB97A}"/>
          </ac:spMkLst>
        </pc:spChg>
        <pc:spChg chg="add del mod">
          <ac:chgData name="Foster, Tori E" userId="3668c005-c9e7-422e-8957-88f8956503f3" providerId="ADAL" clId="{94BDA3A3-303D-4F38-8738-FD780FFB51B6}" dt="2025-07-28T22:06:54.711" v="36141" actId="1076"/>
          <ac:spMkLst>
            <pc:docMk/>
            <pc:sldMk cId="2236845167" sldId="4866"/>
            <ac:spMk id="6" creationId="{6DFA12EB-8AAD-43ED-85F8-E5CAAC02D5E6}"/>
          </ac:spMkLst>
        </pc:spChg>
        <pc:spChg chg="mod">
          <ac:chgData name="Foster, Tori E" userId="3668c005-c9e7-422e-8957-88f8956503f3" providerId="ADAL" clId="{94BDA3A3-303D-4F38-8738-FD780FFB51B6}" dt="2025-07-28T21:59:25.860" v="36090" actId="20577"/>
          <ac:spMkLst>
            <pc:docMk/>
            <pc:sldMk cId="2236845167" sldId="4866"/>
            <ac:spMk id="12" creationId="{3721BAE7-5004-8BE4-13B7-B4171F99B6F6}"/>
          </ac:spMkLst>
        </pc:spChg>
        <pc:picChg chg="add del">
          <ac:chgData name="Foster, Tori E" userId="3668c005-c9e7-422e-8957-88f8956503f3" providerId="ADAL" clId="{94BDA3A3-303D-4F38-8738-FD780FFB51B6}" dt="2025-07-28T22:06:57.568" v="36148" actId="478"/>
          <ac:picMkLst>
            <pc:docMk/>
            <pc:sldMk cId="2236845167" sldId="4866"/>
            <ac:picMk id="3" creationId="{FD7B5F6A-52B6-9500-42F9-74A053AEA3A3}"/>
          </ac:picMkLst>
        </pc:picChg>
        <pc:picChg chg="add mod">
          <ac:chgData name="Foster, Tori E" userId="3668c005-c9e7-422e-8957-88f8956503f3" providerId="ADAL" clId="{94BDA3A3-303D-4F38-8738-FD780FFB51B6}" dt="2025-07-28T22:06:54.711" v="36141" actId="1076"/>
          <ac:picMkLst>
            <pc:docMk/>
            <pc:sldMk cId="2236845167" sldId="4866"/>
            <ac:picMk id="4" creationId="{E6C21B30-4D85-8191-1819-EC93BB9D6EDC}"/>
          </ac:picMkLst>
        </pc:picChg>
        <pc:picChg chg="add mod">
          <ac:chgData name="Foster, Tori E" userId="3668c005-c9e7-422e-8957-88f8956503f3" providerId="ADAL" clId="{94BDA3A3-303D-4F38-8738-FD780FFB51B6}" dt="2025-07-28T22:06:54.711" v="36141" actId="1076"/>
          <ac:picMkLst>
            <pc:docMk/>
            <pc:sldMk cId="2236845167" sldId="4866"/>
            <ac:picMk id="5" creationId="{1BA79BAF-AB51-4E79-29AF-488689DE5E6B}"/>
          </ac:picMkLst>
        </pc:picChg>
        <pc:picChg chg="add del">
          <ac:chgData name="Foster, Tori E" userId="3668c005-c9e7-422e-8957-88f8956503f3" providerId="ADAL" clId="{94BDA3A3-303D-4F38-8738-FD780FFB51B6}" dt="2025-07-28T22:06:57.157" v="36147" actId="478"/>
          <ac:picMkLst>
            <pc:docMk/>
            <pc:sldMk cId="2236845167" sldId="4866"/>
            <ac:picMk id="7" creationId="{602F5D7F-638B-8063-8FF0-3F299B2C6981}"/>
          </ac:picMkLst>
        </pc:picChg>
        <pc:picChg chg="add mod">
          <ac:chgData name="Foster, Tori E" userId="3668c005-c9e7-422e-8957-88f8956503f3" providerId="ADAL" clId="{94BDA3A3-303D-4F38-8738-FD780FFB51B6}" dt="2025-07-28T22:06:54.711" v="36141" actId="1076"/>
          <ac:picMkLst>
            <pc:docMk/>
            <pc:sldMk cId="2236845167" sldId="4866"/>
            <ac:picMk id="8" creationId="{C4B38506-E1E3-8B8D-F560-9BCB5991A6CF}"/>
          </ac:picMkLst>
        </pc:picChg>
      </pc:sldChg>
    </pc:docChg>
  </pc:docChgLst>
  <pc:docChgLst>
    <pc:chgData name="Foster, Tori E" userId="S::tori.foster@vumc.org::3668c005-c9e7-422e-8957-88f8956503f3" providerId="AD" clId="Web-{FD462D9A-1A4D-DDD1-C551-B268618C9EAB}"/>
    <pc:docChg chg="modSld">
      <pc:chgData name="Foster, Tori E" userId="S::tori.foster@vumc.org::3668c005-c9e7-422e-8957-88f8956503f3" providerId="AD" clId="Web-{FD462D9A-1A4D-DDD1-C551-B268618C9EAB}" dt="2025-07-24T18:05:45.017" v="19"/>
      <pc:docMkLst>
        <pc:docMk/>
      </pc:docMkLst>
      <pc:sldChg chg="addSp delSp modSp mod setBg">
        <pc:chgData name="Foster, Tori E" userId="S::tori.foster@vumc.org::3668c005-c9e7-422e-8957-88f8956503f3" providerId="AD" clId="Web-{FD462D9A-1A4D-DDD1-C551-B268618C9EAB}" dt="2025-07-24T18:05:45.017" v="19"/>
        <pc:sldMkLst>
          <pc:docMk/>
          <pc:sldMk cId="642747392" sldId="4811"/>
        </pc:sldMkLst>
        <pc:spChg chg="mod ord">
          <ac:chgData name="Foster, Tori E" userId="S::tori.foster@vumc.org::3668c005-c9e7-422e-8957-88f8956503f3" providerId="AD" clId="Web-{FD462D9A-1A4D-DDD1-C551-B268618C9EAB}" dt="2025-07-24T18:05:36.626" v="17"/>
          <ac:spMkLst>
            <pc:docMk/>
            <pc:sldMk cId="642747392" sldId="4811"/>
            <ac:spMk id="2" creationId="{2CC083FE-3B28-E0BC-2757-A4C6F687CC18}"/>
          </ac:spMkLst>
        </pc:spChg>
        <pc:spChg chg="mod ord">
          <ac:chgData name="Foster, Tori E" userId="S::tori.foster@vumc.org::3668c005-c9e7-422e-8957-88f8956503f3" providerId="AD" clId="Web-{FD462D9A-1A4D-DDD1-C551-B268618C9EAB}" dt="2025-07-24T18:05:36.626" v="17"/>
          <ac:spMkLst>
            <pc:docMk/>
            <pc:sldMk cId="642747392" sldId="4811"/>
            <ac:spMk id="3" creationId="{A77A79BE-5DED-827F-8BBF-2B1CDFEFA76C}"/>
          </ac:spMkLst>
        </pc:spChg>
        <pc:spChg chg="add del">
          <ac:chgData name="Foster, Tori E" userId="S::tori.foster@vumc.org::3668c005-c9e7-422e-8957-88f8956503f3" providerId="AD" clId="Web-{FD462D9A-1A4D-DDD1-C551-B268618C9EAB}" dt="2025-07-24T18:05:45.017" v="19"/>
          <ac:spMkLst>
            <pc:docMk/>
            <pc:sldMk cId="642747392" sldId="4811"/>
            <ac:spMk id="1048" creationId="{03AF1C04-3FEF-41BD-BB84-2F263765BEBC}"/>
          </ac:spMkLst>
        </pc:spChg>
        <pc:grpChg chg="add del">
          <ac:chgData name="Foster, Tori E" userId="S::tori.foster@vumc.org::3668c005-c9e7-422e-8957-88f8956503f3" providerId="AD" clId="Web-{FD462D9A-1A4D-DDD1-C551-B268618C9EAB}" dt="2025-07-24T18:05:45.017" v="19"/>
          <ac:grpSpMkLst>
            <pc:docMk/>
            <pc:sldMk cId="642747392" sldId="4811"/>
            <ac:grpSpMk id="1050" creationId="{094DE5E8-C080-45A4-B2F4-8FE7D8F8EEE8}"/>
          </ac:grpSpMkLst>
        </pc:grpChg>
        <pc:grpChg chg="add del">
          <ac:chgData name="Foster, Tori E" userId="S::tori.foster@vumc.org::3668c005-c9e7-422e-8957-88f8956503f3" providerId="AD" clId="Web-{FD462D9A-1A4D-DDD1-C551-B268618C9EAB}" dt="2025-07-24T18:05:45.017" v="19"/>
          <ac:grpSpMkLst>
            <pc:docMk/>
            <pc:sldMk cId="642747392" sldId="4811"/>
            <ac:grpSpMk id="1054" creationId="{9A28EBCD-582B-4E3B-AB95-15EA16034C64}"/>
          </ac:grpSpMkLst>
        </pc:grpChg>
        <pc:grpChg chg="add del">
          <ac:chgData name="Foster, Tori E" userId="S::tori.foster@vumc.org::3668c005-c9e7-422e-8957-88f8956503f3" providerId="AD" clId="Web-{FD462D9A-1A4D-DDD1-C551-B268618C9EAB}" dt="2025-07-24T18:05:45.017" v="19"/>
          <ac:grpSpMkLst>
            <pc:docMk/>
            <pc:sldMk cId="642747392" sldId="4811"/>
            <ac:grpSpMk id="1058" creationId="{E27AF472-EAE3-4572-AB69-B92BD10DBC6D}"/>
          </ac:grpSpMkLst>
        </pc:grpChg>
        <pc:picChg chg="mod">
          <ac:chgData name="Foster, Tori E" userId="S::tori.foster@vumc.org::3668c005-c9e7-422e-8957-88f8956503f3" providerId="AD" clId="Web-{FD462D9A-1A4D-DDD1-C551-B268618C9EAB}" dt="2025-07-24T18:05:45.017" v="19"/>
          <ac:picMkLst>
            <pc:docMk/>
            <pc:sldMk cId="642747392" sldId="4811"/>
            <ac:picMk id="7" creationId="{56532C6C-9D59-8E6E-0773-597A8995260C}"/>
          </ac:picMkLst>
        </pc:picChg>
        <pc:picChg chg="mod">
          <ac:chgData name="Foster, Tori E" userId="S::tori.foster@vumc.org::3668c005-c9e7-422e-8957-88f8956503f3" providerId="AD" clId="Web-{FD462D9A-1A4D-DDD1-C551-B268618C9EAB}" dt="2025-07-24T18:05:45.017" v="19"/>
          <ac:picMkLst>
            <pc:docMk/>
            <pc:sldMk cId="642747392" sldId="4811"/>
            <ac:picMk id="1030" creationId="{873492FE-6F5C-160D-B271-EBDB442EB4E4}"/>
          </ac:picMkLst>
        </pc:picChg>
      </pc:sldChg>
      <pc:sldChg chg="modSp">
        <pc:chgData name="Foster, Tori E" userId="S::tori.foster@vumc.org::3668c005-c9e7-422e-8957-88f8956503f3" providerId="AD" clId="Web-{FD462D9A-1A4D-DDD1-C551-B268618C9EAB}" dt="2025-07-24T18:01:38.961" v="0"/>
        <pc:sldMkLst>
          <pc:docMk/>
          <pc:sldMk cId="1379075637" sldId="4816"/>
        </pc:sldMkLst>
        <pc:spChg chg="mod">
          <ac:chgData name="Foster, Tori E" userId="S::tori.foster@vumc.org::3668c005-c9e7-422e-8957-88f8956503f3" providerId="AD" clId="Web-{FD462D9A-1A4D-DDD1-C551-B268618C9EAB}" dt="2025-07-24T18:01:38.961" v="0"/>
          <ac:spMkLst>
            <pc:docMk/>
            <pc:sldMk cId="1379075637" sldId="4816"/>
            <ac:spMk id="2" creationId="{76251F7F-2F0E-D5FB-7F89-ACED88F6B520}"/>
          </ac:spMkLst>
        </pc:spChg>
      </pc:sldChg>
    </pc:docChg>
  </pc:docChgLst>
  <pc:docChgLst>
    <pc:chgData clId="Web-{A12461A1-302D-4697-8B4E-D3A94BDA7B44}"/>
    <pc:docChg chg="mod">
      <pc:chgData name="" userId="" providerId="" clId="Web-{A12461A1-302D-4697-8B4E-D3A94BDA7B44}" dt="2025-07-28T04:59:20.088" v="0"/>
      <pc:docMkLst>
        <pc:docMk/>
      </pc:docMkLst>
    </pc:docChg>
  </pc:docChgLst>
  <pc:docChgLst>
    <pc:chgData name="Foster, Tori E" userId="S::tori.foster@vumc.org::3668c005-c9e7-422e-8957-88f8956503f3" providerId="AD" clId="Web-{BA8BD8BE-B2DE-C6A1-E8D7-44CF4C0A8BE7}"/>
    <pc:docChg chg="addSld delSld modSld addMainMaster modMainMaster">
      <pc:chgData name="Foster, Tori E" userId="S::tori.foster@vumc.org::3668c005-c9e7-422e-8957-88f8956503f3" providerId="AD" clId="Web-{BA8BD8BE-B2DE-C6A1-E8D7-44CF4C0A8BE7}" dt="2025-07-24T21:16:24.504" v="251"/>
      <pc:docMkLst>
        <pc:docMk/>
      </pc:docMkLst>
      <pc:sldChg chg="addSp delSp modSp">
        <pc:chgData name="Foster, Tori E" userId="S::tori.foster@vumc.org::3668c005-c9e7-422e-8957-88f8956503f3" providerId="AD" clId="Web-{BA8BD8BE-B2DE-C6A1-E8D7-44CF4C0A8BE7}" dt="2025-07-24T21:16:24.504" v="251"/>
        <pc:sldMkLst>
          <pc:docMk/>
          <pc:sldMk cId="2314415769" sldId="256"/>
        </pc:sldMkLst>
      </pc:sldChg>
      <pc:sldChg chg="modSp add">
        <pc:chgData name="Foster, Tori E" userId="S::tori.foster@vumc.org::3668c005-c9e7-422e-8957-88f8956503f3" providerId="AD" clId="Web-{BA8BD8BE-B2DE-C6A1-E8D7-44CF4C0A8BE7}" dt="2025-07-24T21:14:39.656" v="249" actId="1076"/>
        <pc:sldMkLst>
          <pc:docMk/>
          <pc:sldMk cId="403214271" sldId="259"/>
        </pc:sldMkLst>
        <pc:spChg chg="mod">
          <ac:chgData name="Foster, Tori E" userId="S::tori.foster@vumc.org::3668c005-c9e7-422e-8957-88f8956503f3" providerId="AD" clId="Web-{BA8BD8BE-B2DE-C6A1-E8D7-44CF4C0A8BE7}" dt="2025-07-24T21:14:39.656" v="249" actId="1076"/>
          <ac:spMkLst>
            <pc:docMk/>
            <pc:sldMk cId="403214271" sldId="259"/>
            <ac:spMk id="2" creationId="{A94F5264-558E-486D-A329-A17E1CD9F79D}"/>
          </ac:spMkLst>
        </pc:spChg>
        <pc:spChg chg="mod">
          <ac:chgData name="Foster, Tori E" userId="S::tori.foster@vumc.org::3668c005-c9e7-422e-8957-88f8956503f3" providerId="AD" clId="Web-{BA8BD8BE-B2DE-C6A1-E8D7-44CF4C0A8BE7}" dt="2025-07-24T21:10:52.740" v="244" actId="1076"/>
          <ac:spMkLst>
            <pc:docMk/>
            <pc:sldMk cId="403214271" sldId="259"/>
            <ac:spMk id="3" creationId="{94DF7EF6-58FB-4C5F-8D8B-867CEBE8B9F3}"/>
          </ac:spMkLst>
        </pc:spChg>
      </pc:sldChg>
      <pc:sldChg chg="add del">
        <pc:chgData name="Foster, Tori E" userId="S::tori.foster@vumc.org::3668c005-c9e7-422e-8957-88f8956503f3" providerId="AD" clId="Web-{BA8BD8BE-B2DE-C6A1-E8D7-44CF4C0A8BE7}" dt="2025-07-24T21:10:37.146" v="240"/>
        <pc:sldMkLst>
          <pc:docMk/>
          <pc:sldMk cId="3139847218" sldId="354"/>
        </pc:sldMkLst>
      </pc:sldChg>
      <pc:sldChg chg="add del">
        <pc:chgData name="Foster, Tori E" userId="S::tori.foster@vumc.org::3668c005-c9e7-422e-8957-88f8956503f3" providerId="AD" clId="Web-{BA8BD8BE-B2DE-C6A1-E8D7-44CF4C0A8BE7}" dt="2025-07-24T21:10:32.068" v="238"/>
        <pc:sldMkLst>
          <pc:docMk/>
          <pc:sldMk cId="3502764946" sldId="365"/>
        </pc:sldMkLst>
      </pc:sldChg>
      <pc:sldChg chg="modSp modNotes">
        <pc:chgData name="Foster, Tori E" userId="S::tori.foster@vumc.org::3668c005-c9e7-422e-8957-88f8956503f3" providerId="AD" clId="Web-{BA8BD8BE-B2DE-C6A1-E8D7-44CF4C0A8BE7}" dt="2025-07-24T21:04:11.849" v="99"/>
        <pc:sldMkLst>
          <pc:docMk/>
          <pc:sldMk cId="2953954219" sldId="4799"/>
        </pc:sldMkLst>
        <pc:spChg chg="mod">
          <ac:chgData name="Foster, Tori E" userId="S::tori.foster@vumc.org::3668c005-c9e7-422e-8957-88f8956503f3" providerId="AD" clId="Web-{BA8BD8BE-B2DE-C6A1-E8D7-44CF4C0A8BE7}" dt="2025-07-24T21:02:47.018" v="84" actId="20577"/>
          <ac:spMkLst>
            <pc:docMk/>
            <pc:sldMk cId="2953954219" sldId="4799"/>
            <ac:spMk id="2" creationId="{26979183-CF5A-8755-765D-1F8C021A91A5}"/>
          </ac:spMkLst>
        </pc:spChg>
      </pc:sldChg>
      <pc:sldChg chg="del">
        <pc:chgData name="Foster, Tori E" userId="S::tori.foster@vumc.org::3668c005-c9e7-422e-8957-88f8956503f3" providerId="AD" clId="Web-{BA8BD8BE-B2DE-C6A1-E8D7-44CF4C0A8BE7}" dt="2025-07-24T21:04:24.147" v="101"/>
        <pc:sldMkLst>
          <pc:docMk/>
          <pc:sldMk cId="2538561277" sldId="4821"/>
        </pc:sldMkLst>
      </pc:sldChg>
      <pc:sldChg chg="add del">
        <pc:chgData name="Foster, Tori E" userId="S::tori.foster@vumc.org::3668c005-c9e7-422e-8957-88f8956503f3" providerId="AD" clId="Web-{BA8BD8BE-B2DE-C6A1-E8D7-44CF4C0A8BE7}" dt="2025-07-24T21:10:34.630" v="239"/>
        <pc:sldMkLst>
          <pc:docMk/>
          <pc:sldMk cId="3829918600" sldId="4831"/>
        </pc:sldMkLst>
      </pc:sldChg>
      <pc:sldMasterChg chg="modSldLayout">
        <pc:chgData name="Foster, Tori E" userId="S::tori.foster@vumc.org::3668c005-c9e7-422e-8957-88f8956503f3" providerId="AD" clId="Web-{BA8BD8BE-B2DE-C6A1-E8D7-44CF4C0A8BE7}" dt="2025-07-24T21:05:35.649" v="102"/>
        <pc:sldMasterMkLst>
          <pc:docMk/>
          <pc:sldMasterMk cId="1421258111" sldId="2147483648"/>
        </pc:sldMasterMkLst>
        <pc:sldLayoutChg chg="replId">
          <pc:chgData name="Foster, Tori E" userId="S::tori.foster@vumc.org::3668c005-c9e7-422e-8957-88f8956503f3" providerId="AD" clId="Web-{BA8BD8BE-B2DE-C6A1-E8D7-44CF4C0A8BE7}" dt="2025-07-24T21:05:35.649" v="102"/>
          <pc:sldLayoutMkLst>
            <pc:docMk/>
            <pc:sldMasterMk cId="1421258111" sldId="2147483648"/>
            <pc:sldLayoutMk cId="1210321473" sldId="2147483796"/>
          </pc:sldLayoutMkLst>
        </pc:sldLayoutChg>
      </pc:sldMasterChg>
      <pc:sldMasterChg chg="add addSldLayout">
        <pc:chgData name="Foster, Tori E" userId="S::tori.foster@vumc.org::3668c005-c9e7-422e-8957-88f8956503f3" providerId="AD" clId="Web-{BA8BD8BE-B2DE-C6A1-E8D7-44CF4C0A8BE7}" dt="2025-07-24T21:05:35.649" v="102"/>
        <pc:sldMasterMkLst>
          <pc:docMk/>
          <pc:sldMasterMk cId="3551551429" sldId="2147483660"/>
        </pc:sldMasterMkLst>
        <pc:sldLayoutChg chg="add">
          <pc:chgData name="Foster, Tori E" userId="S::tori.foster@vumc.org::3668c005-c9e7-422e-8957-88f8956503f3" providerId="AD" clId="Web-{BA8BD8BE-B2DE-C6A1-E8D7-44CF4C0A8BE7}" dt="2025-07-24T21:05:35.649" v="102"/>
          <pc:sldLayoutMkLst>
            <pc:docMk/>
            <pc:sldMasterMk cId="3551551429" sldId="2147483660"/>
            <pc:sldLayoutMk cId="380032632" sldId="2147483661"/>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211361402" sldId="2147483662"/>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75466974" sldId="2147483663"/>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144295459" sldId="2147483664"/>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1715440043" sldId="2147483665"/>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75405455" sldId="2147483666"/>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4073003518" sldId="2147483667"/>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4082698720" sldId="2147483668"/>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4044961" sldId="2147483669"/>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770303350" sldId="2147483670"/>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1271052995" sldId="2147483671"/>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943679143" sldId="2147483794"/>
          </pc:sldLayoutMkLst>
        </pc:sldLayoutChg>
        <pc:sldLayoutChg chg="add">
          <pc:chgData name="Foster, Tori E" userId="S::tori.foster@vumc.org::3668c005-c9e7-422e-8957-88f8956503f3" providerId="AD" clId="Web-{BA8BD8BE-B2DE-C6A1-E8D7-44CF4C0A8BE7}" dt="2025-07-24T21:05:35.649" v="102"/>
          <pc:sldLayoutMkLst>
            <pc:docMk/>
            <pc:sldMasterMk cId="3551551429" sldId="2147483660"/>
            <pc:sldLayoutMk cId="294476907" sldId="2147483795"/>
          </pc:sldLayoutMkLst>
        </pc:sldLayoutChg>
      </pc:sldMasterChg>
    </pc:docChg>
  </pc:docChgLst>
  <pc:docChgLst>
    <pc:chgData name="Kielmeyer, Ella R" userId="S::ella.kielmeyer@vumc.org::a972bbfb-06b8-40a7-b254-2ab6fb969261" providerId="AD" clId="Web-{7F87645A-890B-1210-6723-46F7F8D57086}"/>
    <pc:docChg chg="modSld">
      <pc:chgData name="Kielmeyer, Ella R" userId="S::ella.kielmeyer@vumc.org::a972bbfb-06b8-40a7-b254-2ab6fb969261" providerId="AD" clId="Web-{7F87645A-890B-1210-6723-46F7F8D57086}" dt="2025-07-29T01:52:52.754" v="93"/>
      <pc:docMkLst>
        <pc:docMk/>
      </pc:docMkLst>
      <pc:sldChg chg="addSp delSp modSp">
        <pc:chgData name="Kielmeyer, Ella R" userId="S::ella.kielmeyer@vumc.org::a972bbfb-06b8-40a7-b254-2ab6fb969261" providerId="AD" clId="Web-{7F87645A-890B-1210-6723-46F7F8D57086}" dt="2025-07-29T01:39:29.966" v="91" actId="1076"/>
        <pc:sldMkLst>
          <pc:docMk/>
          <pc:sldMk cId="2779291860" sldId="275"/>
        </pc:sldMkLst>
        <pc:spChg chg="mod">
          <ac:chgData name="Kielmeyer, Ella R" userId="S::ella.kielmeyer@vumc.org::a972bbfb-06b8-40a7-b254-2ab6fb969261" providerId="AD" clId="Web-{7F87645A-890B-1210-6723-46F7F8D57086}" dt="2025-07-29T01:39:08.512" v="85" actId="1076"/>
          <ac:spMkLst>
            <pc:docMk/>
            <pc:sldMk cId="2779291860" sldId="275"/>
            <ac:spMk id="10" creationId="{61D6F438-5890-6E93-9C7F-45211E9317E3}"/>
          </ac:spMkLst>
        </pc:spChg>
        <pc:spChg chg="mod">
          <ac:chgData name="Kielmeyer, Ella R" userId="S::ella.kielmeyer@vumc.org::a972bbfb-06b8-40a7-b254-2ab6fb969261" providerId="AD" clId="Web-{7F87645A-890B-1210-6723-46F7F8D57086}" dt="2025-07-29T01:39:04.059" v="83" actId="1076"/>
          <ac:spMkLst>
            <pc:docMk/>
            <pc:sldMk cId="2779291860" sldId="275"/>
            <ac:spMk id="12" creationId="{C44E5F74-12A6-8F68-5AC9-40B99F271C81}"/>
          </ac:spMkLst>
        </pc:spChg>
        <pc:spChg chg="del mod">
          <ac:chgData name="Kielmeyer, Ella R" userId="S::ella.kielmeyer@vumc.org::a972bbfb-06b8-40a7-b254-2ab6fb969261" providerId="AD" clId="Web-{7F87645A-890B-1210-6723-46F7F8D57086}" dt="2025-07-29T01:36:52.539" v="48"/>
          <ac:spMkLst>
            <pc:docMk/>
            <pc:sldMk cId="2779291860" sldId="275"/>
            <ac:spMk id="14" creationId="{5702186E-DF5D-5852-267B-FAA61B86A723}"/>
          </ac:spMkLst>
        </pc:spChg>
        <pc:spChg chg="mod">
          <ac:chgData name="Kielmeyer, Ella R" userId="S::ella.kielmeyer@vumc.org::a972bbfb-06b8-40a7-b254-2ab6fb969261" providerId="AD" clId="Web-{7F87645A-890B-1210-6723-46F7F8D57086}" dt="2025-07-29T01:39:29.966" v="91" actId="1076"/>
          <ac:spMkLst>
            <pc:docMk/>
            <pc:sldMk cId="2779291860" sldId="275"/>
            <ac:spMk id="15" creationId="{9231C73F-FCC5-FBB5-8498-C33E83D77DC3}"/>
          </ac:spMkLst>
        </pc:spChg>
        <pc:spChg chg="add del mod">
          <ac:chgData name="Kielmeyer, Ella R" userId="S::ella.kielmeyer@vumc.org::a972bbfb-06b8-40a7-b254-2ab6fb969261" providerId="AD" clId="Web-{7F87645A-890B-1210-6723-46F7F8D57086}" dt="2025-07-29T01:37:03.352" v="50"/>
          <ac:spMkLst>
            <pc:docMk/>
            <pc:sldMk cId="2779291860" sldId="275"/>
            <ac:spMk id="16" creationId="{709AE758-15C9-7A4A-7ECB-C6DACCAFF575}"/>
          </ac:spMkLst>
        </pc:spChg>
        <pc:spChg chg="add mod">
          <ac:chgData name="Kielmeyer, Ella R" userId="S::ella.kielmeyer@vumc.org::a972bbfb-06b8-40a7-b254-2ab6fb969261" providerId="AD" clId="Web-{7F87645A-890B-1210-6723-46F7F8D57086}" dt="2025-07-29T01:37:26.134" v="54" actId="14100"/>
          <ac:spMkLst>
            <pc:docMk/>
            <pc:sldMk cId="2779291860" sldId="275"/>
            <ac:spMk id="18" creationId="{5702186E-DF5D-5852-267B-FAA61B86A723}"/>
          </ac:spMkLst>
        </pc:spChg>
        <pc:picChg chg="del">
          <ac:chgData name="Kielmeyer, Ella R" userId="S::ella.kielmeyer@vumc.org::a972bbfb-06b8-40a7-b254-2ab6fb969261" providerId="AD" clId="Web-{7F87645A-890B-1210-6723-46F7F8D57086}" dt="2025-07-29T01:31:58.718" v="12"/>
          <ac:picMkLst>
            <pc:docMk/>
            <pc:sldMk cId="2779291860" sldId="275"/>
            <ac:picMk id="2" creationId="{548047B8-C1C1-220E-0ABF-5D436A09A6F7}"/>
          </ac:picMkLst>
        </pc:picChg>
        <pc:picChg chg="add del mod">
          <ac:chgData name="Kielmeyer, Ella R" userId="S::ella.kielmeyer@vumc.org::a972bbfb-06b8-40a7-b254-2ab6fb969261" providerId="AD" clId="Web-{7F87645A-890B-1210-6723-46F7F8D57086}" dt="2025-07-29T01:30:01.543" v="4"/>
          <ac:picMkLst>
            <pc:docMk/>
            <pc:sldMk cId="2779291860" sldId="275"/>
            <ac:picMk id="3" creationId="{570786BB-0D8B-96FB-D92C-D08CA4A48F98}"/>
          </ac:picMkLst>
        </pc:picChg>
        <pc:picChg chg="mod">
          <ac:chgData name="Kielmeyer, Ella R" userId="S::ella.kielmeyer@vumc.org::a972bbfb-06b8-40a7-b254-2ab6fb969261" providerId="AD" clId="Web-{7F87645A-890B-1210-6723-46F7F8D57086}" dt="2025-07-29T01:39:18.747" v="89" actId="1076"/>
          <ac:picMkLst>
            <pc:docMk/>
            <pc:sldMk cId="2779291860" sldId="275"/>
            <ac:picMk id="4" creationId="{99BFBD5F-878E-C10F-6CF9-5AD12EDF3DD7}"/>
          </ac:picMkLst>
        </pc:picChg>
        <pc:picChg chg="mod">
          <ac:chgData name="Kielmeyer, Ella R" userId="S::ella.kielmeyer@vumc.org::a972bbfb-06b8-40a7-b254-2ab6fb969261" providerId="AD" clId="Web-{7F87645A-890B-1210-6723-46F7F8D57086}" dt="2025-07-29T01:39:10.746" v="87" actId="1076"/>
          <ac:picMkLst>
            <pc:docMk/>
            <pc:sldMk cId="2779291860" sldId="275"/>
            <ac:picMk id="5" creationId="{F7CE482A-A395-B0A2-F951-98E544DB537A}"/>
          </ac:picMkLst>
        </pc:picChg>
        <pc:picChg chg="add del mod">
          <ac:chgData name="Kielmeyer, Ella R" userId="S::ella.kielmeyer@vumc.org::a972bbfb-06b8-40a7-b254-2ab6fb969261" providerId="AD" clId="Web-{7F87645A-890B-1210-6723-46F7F8D57086}" dt="2025-07-29T01:30:46.091" v="6"/>
          <ac:picMkLst>
            <pc:docMk/>
            <pc:sldMk cId="2779291860" sldId="275"/>
            <ac:picMk id="6" creationId="{8EAE78DF-D5FB-1D76-7D5A-178F199E3809}"/>
          </ac:picMkLst>
        </pc:picChg>
        <pc:picChg chg="add mod">
          <ac:chgData name="Kielmeyer, Ella R" userId="S::ella.kielmeyer@vumc.org::a972bbfb-06b8-40a7-b254-2ab6fb969261" providerId="AD" clId="Web-{7F87645A-890B-1210-6723-46F7F8D57086}" dt="2025-07-29T01:39:04.090" v="84" actId="1076"/>
          <ac:picMkLst>
            <pc:docMk/>
            <pc:sldMk cId="2779291860" sldId="275"/>
            <ac:picMk id="7" creationId="{8D4B2425-4B6A-90B3-1EEE-D445B906E47E}"/>
          </ac:picMkLst>
        </pc:picChg>
        <pc:picChg chg="add del mod modCrop">
          <ac:chgData name="Kielmeyer, Ella R" userId="S::ella.kielmeyer@vumc.org::a972bbfb-06b8-40a7-b254-2ab6fb969261" providerId="AD" clId="Web-{7F87645A-890B-1210-6723-46F7F8D57086}" dt="2025-07-29T01:35:26.381" v="29"/>
          <ac:picMkLst>
            <pc:docMk/>
            <pc:sldMk cId="2779291860" sldId="275"/>
            <ac:picMk id="8" creationId="{395CBD15-9F73-7602-EDDB-62D58451FE40}"/>
          </ac:picMkLst>
        </pc:picChg>
        <pc:picChg chg="add mod">
          <ac:chgData name="Kielmeyer, Ella R" userId="S::ella.kielmeyer@vumc.org::a972bbfb-06b8-40a7-b254-2ab6fb969261" providerId="AD" clId="Web-{7F87645A-890B-1210-6723-46F7F8D57086}" dt="2025-07-29T01:39:08.543" v="86" actId="1076"/>
          <ac:picMkLst>
            <pc:docMk/>
            <pc:sldMk cId="2779291860" sldId="275"/>
            <ac:picMk id="9" creationId="{AD51F915-295B-D46D-CE62-CC61B52A645C}"/>
          </ac:picMkLst>
        </pc:picChg>
        <pc:picChg chg="del">
          <ac:chgData name="Kielmeyer, Ella R" userId="S::ella.kielmeyer@vumc.org::a972bbfb-06b8-40a7-b254-2ab6fb969261" providerId="AD" clId="Web-{7F87645A-890B-1210-6723-46F7F8D57086}" dt="2025-07-29T01:29:47.074" v="0"/>
          <ac:picMkLst>
            <pc:docMk/>
            <pc:sldMk cId="2779291860" sldId="275"/>
            <ac:picMk id="11" creationId="{42A0CDAC-12F9-5B77-2E4E-C1970B0AA6FF}"/>
          </ac:picMkLst>
        </pc:picChg>
        <pc:picChg chg="mod">
          <ac:chgData name="Kielmeyer, Ella R" userId="S::ella.kielmeyer@vumc.org::a972bbfb-06b8-40a7-b254-2ab6fb969261" providerId="AD" clId="Web-{7F87645A-890B-1210-6723-46F7F8D57086}" dt="2025-07-29T01:39:16.090" v="88" actId="1076"/>
          <ac:picMkLst>
            <pc:docMk/>
            <pc:sldMk cId="2779291860" sldId="275"/>
            <ac:picMk id="17" creationId="{59F09EBF-78DA-D474-B3C5-549009C2EA3B}"/>
          </ac:picMkLst>
        </pc:picChg>
      </pc:sldChg>
      <pc:sldChg chg="addSp delSp">
        <pc:chgData name="Kielmeyer, Ella R" userId="S::ella.kielmeyer@vumc.org::a972bbfb-06b8-40a7-b254-2ab6fb969261" providerId="AD" clId="Web-{7F87645A-890B-1210-6723-46F7F8D57086}" dt="2025-07-29T01:52:52.754" v="93"/>
        <pc:sldMkLst>
          <pc:docMk/>
          <pc:sldMk cId="837985139" sldId="4842"/>
        </pc:sldMkLst>
        <pc:picChg chg="add">
          <ac:chgData name="Kielmeyer, Ella R" userId="S::ella.kielmeyer@vumc.org::a972bbfb-06b8-40a7-b254-2ab6fb969261" providerId="AD" clId="Web-{7F87645A-890B-1210-6723-46F7F8D57086}" dt="2025-07-29T01:52:52.754" v="93"/>
          <ac:picMkLst>
            <pc:docMk/>
            <pc:sldMk cId="837985139" sldId="4842"/>
            <ac:picMk id="5" creationId="{87738AB2-F116-436F-0FCF-5F7ED0153D0A}"/>
          </ac:picMkLst>
        </pc:picChg>
        <pc:picChg chg="del">
          <ac:chgData name="Kielmeyer, Ella R" userId="S::ella.kielmeyer@vumc.org::a972bbfb-06b8-40a7-b254-2ab6fb969261" providerId="AD" clId="Web-{7F87645A-890B-1210-6723-46F7F8D57086}" dt="2025-07-29T01:52:51.488" v="92"/>
          <ac:picMkLst>
            <pc:docMk/>
            <pc:sldMk cId="837985139" sldId="4842"/>
            <ac:picMk id="8" creationId="{642560E3-1EF9-39C4-BEE8-D82B3835236C}"/>
          </ac:picMkLst>
        </pc:picChg>
      </pc:sldChg>
    </pc:docChg>
  </pc:docChgLst>
  <pc:docChgLst>
    <pc:chgData name="Foster, Tori Ella" userId="3668c005-c9e7-422e-8957-88f8956503f3" providerId="ADAL" clId="{ECF05997-E87A-2A47-AB02-5DC11CCB39A7}"/>
    <pc:docChg chg="modSld">
      <pc:chgData name="Foster, Tori Ella" userId="3668c005-c9e7-422e-8957-88f8956503f3" providerId="ADAL" clId="{ECF05997-E87A-2A47-AB02-5DC11CCB39A7}" dt="2025-07-28T04:48:39.348" v="110" actId="14100"/>
      <pc:docMkLst>
        <pc:docMk/>
      </pc:docMkLst>
      <pc:sldChg chg="modSp">
        <pc:chgData name="Foster, Tori Ella" userId="3668c005-c9e7-422e-8957-88f8956503f3" providerId="ADAL" clId="{ECF05997-E87A-2A47-AB02-5DC11CCB39A7}" dt="2025-07-28T04:48:39.348" v="110" actId="14100"/>
        <pc:sldMkLst>
          <pc:docMk/>
          <pc:sldMk cId="3857475397" sldId="4847"/>
        </pc:sldMkLst>
        <pc:spChg chg="mod">
          <ac:chgData name="Foster, Tori Ella" userId="3668c005-c9e7-422e-8957-88f8956503f3" providerId="ADAL" clId="{ECF05997-E87A-2A47-AB02-5DC11CCB39A7}" dt="2025-07-28T04:48:39.348" v="110" actId="14100"/>
          <ac:spMkLst>
            <pc:docMk/>
            <pc:sldMk cId="3857475397" sldId="4847"/>
            <ac:spMk id="4" creationId="{C49BD85D-C1BE-059C-4397-6C9FFF2594FB}"/>
          </ac:spMkLst>
        </pc:spChg>
        <pc:spChg chg="mod">
          <ac:chgData name="Foster, Tori Ella" userId="3668c005-c9e7-422e-8957-88f8956503f3" providerId="ADAL" clId="{ECF05997-E87A-2A47-AB02-5DC11CCB39A7}" dt="2025-07-28T04:32:52.018" v="12" actId="20577"/>
          <ac:spMkLst>
            <pc:docMk/>
            <pc:sldMk cId="3857475397" sldId="4847"/>
            <ac:spMk id="5" creationId="{C41641AA-7146-ED15-CB66-B3B7656A3D4B}"/>
          </ac:spMkLst>
        </pc:spChg>
      </pc:sldChg>
      <pc:sldChg chg="modSp">
        <pc:chgData name="Foster, Tori Ella" userId="3668c005-c9e7-422e-8957-88f8956503f3" providerId="ADAL" clId="{ECF05997-E87A-2A47-AB02-5DC11CCB39A7}" dt="2025-07-28T04:38:02.665" v="104" actId="1076"/>
        <pc:sldMkLst>
          <pc:docMk/>
          <pc:sldMk cId="2730134987" sldId="4851"/>
        </pc:sldMkLst>
        <pc:spChg chg="mod">
          <ac:chgData name="Foster, Tori Ella" userId="3668c005-c9e7-422e-8957-88f8956503f3" providerId="ADAL" clId="{ECF05997-E87A-2A47-AB02-5DC11CCB39A7}" dt="2025-07-28T04:38:02.665" v="104" actId="1076"/>
          <ac:spMkLst>
            <pc:docMk/>
            <pc:sldMk cId="2730134987" sldId="4851"/>
            <ac:spMk id="4" creationId="{B91B4B16-DEBD-B0D4-7A37-C12E6FB49AD4}"/>
          </ac:spMkLst>
        </pc:spChg>
        <pc:spChg chg="mod">
          <ac:chgData name="Foster, Tori Ella" userId="3668c005-c9e7-422e-8957-88f8956503f3" providerId="ADAL" clId="{ECF05997-E87A-2A47-AB02-5DC11CCB39A7}" dt="2025-07-28T04:35:24.107" v="18" actId="20577"/>
          <ac:spMkLst>
            <pc:docMk/>
            <pc:sldMk cId="2730134987" sldId="4851"/>
            <ac:spMk id="5" creationId="{1ECA0534-F245-6397-E585-892048B29AEF}"/>
          </ac:spMkLst>
        </pc:spChg>
        <pc:spChg chg="mod">
          <ac:chgData name="Foster, Tori Ella" userId="3668c005-c9e7-422e-8957-88f8956503f3" providerId="ADAL" clId="{ECF05997-E87A-2A47-AB02-5DC11CCB39A7}" dt="2025-07-28T04:36:57.067" v="70" actId="20577"/>
          <ac:spMkLst>
            <pc:docMk/>
            <pc:sldMk cId="2730134987" sldId="4851"/>
            <ac:spMk id="12" creationId="{A45E8C2E-4FB3-DD14-2357-CE5CA408C4C5}"/>
          </ac:spMkLst>
        </pc:spChg>
        <pc:spChg chg="mod">
          <ac:chgData name="Foster, Tori Ella" userId="3668c005-c9e7-422e-8957-88f8956503f3" providerId="ADAL" clId="{ECF05997-E87A-2A47-AB02-5DC11CCB39A7}" dt="2025-07-28T04:37:27.368" v="102" actId="20577"/>
          <ac:spMkLst>
            <pc:docMk/>
            <pc:sldMk cId="2730134987" sldId="4851"/>
            <ac:spMk id="14" creationId="{05C64838-B913-0E70-0F50-BA29C2FBD301}"/>
          </ac:spMkLst>
        </pc:spChg>
      </pc:sldChg>
    </pc:docChg>
  </pc:docChgLst>
  <pc:docChgLst>
    <pc:chgData name="Kielmeyer, Ella R" userId="a972bbfb-06b8-40a7-b254-2ab6fb969261" providerId="ADAL" clId="{252242B3-798F-4CFF-9A41-4643C8FAA196}"/>
    <pc:docChg chg="undo redo custSel addSld delSld modSld sldOrd">
      <pc:chgData name="Kielmeyer, Ella R" userId="a972bbfb-06b8-40a7-b254-2ab6fb969261" providerId="ADAL" clId="{252242B3-798F-4CFF-9A41-4643C8FAA196}" dt="2025-07-28T18:54:04.502" v="19913" actId="478"/>
      <pc:docMkLst>
        <pc:docMk/>
      </pc:docMkLst>
      <pc:sldChg chg="addSp delSp modSp mod setBg setClrOvrMap delDesignElem chgLayout">
        <pc:chgData name="Kielmeyer, Ella R" userId="a972bbfb-06b8-40a7-b254-2ab6fb969261" providerId="ADAL" clId="{252242B3-798F-4CFF-9A41-4643C8FAA196}" dt="2025-07-25T16:46:47.302" v="8244" actId="948"/>
        <pc:sldMkLst>
          <pc:docMk/>
          <pc:sldMk cId="2314415769" sldId="256"/>
        </pc:sldMkLst>
        <pc:spChg chg="add mod">
          <ac:chgData name="Kielmeyer, Ella R" userId="a972bbfb-06b8-40a7-b254-2ab6fb969261" providerId="ADAL" clId="{252242B3-798F-4CFF-9A41-4643C8FAA196}" dt="2025-07-25T16:46:47.302" v="8244" actId="948"/>
          <ac:spMkLst>
            <pc:docMk/>
            <pc:sldMk cId="2314415769" sldId="256"/>
            <ac:spMk id="15" creationId="{DDB47715-C84D-5314-57AA-4D94FC346766}"/>
          </ac:spMkLst>
        </pc:spChg>
        <pc:spChg chg="add mod">
          <ac:chgData name="Kielmeyer, Ella R" userId="a972bbfb-06b8-40a7-b254-2ab6fb969261" providerId="ADAL" clId="{252242B3-798F-4CFF-9A41-4643C8FAA196}" dt="2025-07-25T16:33:13.919" v="8047" actId="2711"/>
          <ac:spMkLst>
            <pc:docMk/>
            <pc:sldMk cId="2314415769" sldId="256"/>
            <ac:spMk id="18" creationId="{18F1F229-26A2-8037-2B42-D1AAADD0CFCF}"/>
          </ac:spMkLst>
        </pc:spChg>
        <pc:picChg chg="add mod">
          <ac:chgData name="Kielmeyer, Ella R" userId="a972bbfb-06b8-40a7-b254-2ab6fb969261" providerId="ADAL" clId="{252242B3-798F-4CFF-9A41-4643C8FAA196}" dt="2025-07-25T14:00:39.171" v="7850" actId="1076"/>
          <ac:picMkLst>
            <pc:docMk/>
            <pc:sldMk cId="2314415769" sldId="256"/>
            <ac:picMk id="3" creationId="{A886049B-217C-F427-8F29-5EF7F4F517A1}"/>
          </ac:picMkLst>
        </pc:picChg>
        <pc:picChg chg="add mod">
          <ac:chgData name="Kielmeyer, Ella R" userId="a972bbfb-06b8-40a7-b254-2ab6fb969261" providerId="ADAL" clId="{252242B3-798F-4CFF-9A41-4643C8FAA196}" dt="2025-07-25T14:00:43.746" v="7852" actId="1076"/>
          <ac:picMkLst>
            <pc:docMk/>
            <pc:sldMk cId="2314415769" sldId="256"/>
            <ac:picMk id="4" creationId="{285ADFCA-463B-867B-F64F-27985E06BE9A}"/>
          </ac:picMkLst>
        </pc:picChg>
        <pc:picChg chg="add mod">
          <ac:chgData name="Kielmeyer, Ella R" userId="a972bbfb-06b8-40a7-b254-2ab6fb969261" providerId="ADAL" clId="{252242B3-798F-4CFF-9A41-4643C8FAA196}" dt="2025-07-25T14:00:39.171" v="7850" actId="1076"/>
          <ac:picMkLst>
            <pc:docMk/>
            <pc:sldMk cId="2314415769" sldId="256"/>
            <ac:picMk id="6" creationId="{932D313F-E8EE-3300-AEA9-FA56F3572108}"/>
          </ac:picMkLst>
        </pc:picChg>
      </pc:sldChg>
      <pc:sldChg chg="modSp">
        <pc:chgData name="Kielmeyer, Ella R" userId="a972bbfb-06b8-40a7-b254-2ab6fb969261" providerId="ADAL" clId="{252242B3-798F-4CFF-9A41-4643C8FAA196}" dt="2025-07-23T19:19:38.842" v="3375"/>
        <pc:sldMkLst>
          <pc:docMk/>
          <pc:sldMk cId="1001788967" sldId="258"/>
        </pc:sldMkLst>
      </pc:sldChg>
      <pc:sldChg chg="modSp">
        <pc:chgData name="Kielmeyer, Ella R" userId="a972bbfb-06b8-40a7-b254-2ab6fb969261" providerId="ADAL" clId="{252242B3-798F-4CFF-9A41-4643C8FAA196}" dt="2025-07-23T19:19:38.842" v="3375"/>
        <pc:sldMkLst>
          <pc:docMk/>
          <pc:sldMk cId="285473938" sldId="259"/>
        </pc:sldMkLst>
      </pc:sldChg>
      <pc:sldChg chg="modSp mod">
        <pc:chgData name="Kielmeyer, Ella R" userId="a972bbfb-06b8-40a7-b254-2ab6fb969261" providerId="ADAL" clId="{252242B3-798F-4CFF-9A41-4643C8FAA196}" dt="2025-07-25T16:33:14.802" v="8049" actId="2711"/>
        <pc:sldMkLst>
          <pc:docMk/>
          <pc:sldMk cId="403214271" sldId="259"/>
        </pc:sldMkLst>
        <pc:spChg chg="mod">
          <ac:chgData name="Kielmeyer, Ella R" userId="a972bbfb-06b8-40a7-b254-2ab6fb969261" providerId="ADAL" clId="{252242B3-798F-4CFF-9A41-4643C8FAA196}" dt="2025-07-25T16:33:14.802" v="8049" actId="2711"/>
          <ac:spMkLst>
            <pc:docMk/>
            <pc:sldMk cId="403214271" sldId="259"/>
            <ac:spMk id="2" creationId="{A94F5264-558E-486D-A329-A17E1CD9F79D}"/>
          </ac:spMkLst>
        </pc:spChg>
        <pc:spChg chg="mod">
          <ac:chgData name="Kielmeyer, Ella R" userId="a972bbfb-06b8-40a7-b254-2ab6fb969261" providerId="ADAL" clId="{252242B3-798F-4CFF-9A41-4643C8FAA196}" dt="2025-07-25T16:33:14.195" v="8048" actId="2711"/>
          <ac:spMkLst>
            <pc:docMk/>
            <pc:sldMk cId="403214271" sldId="259"/>
            <ac:spMk id="3" creationId="{94DF7EF6-58FB-4C5F-8D8B-867CEBE8B9F3}"/>
          </ac:spMkLst>
        </pc:spChg>
      </pc:sldChg>
      <pc:sldChg chg="modSp modNotesTx">
        <pc:chgData name="Kielmeyer, Ella R" userId="a972bbfb-06b8-40a7-b254-2ab6fb969261" providerId="ADAL" clId="{252242B3-798F-4CFF-9A41-4643C8FAA196}" dt="2025-07-23T21:11:25.457" v="5954" actId="20577"/>
        <pc:sldMkLst>
          <pc:docMk/>
          <pc:sldMk cId="2352911863" sldId="260"/>
        </pc:sldMkLst>
      </pc:sldChg>
      <pc:sldChg chg="modSp mod ord modNotesTx">
        <pc:chgData name="Kielmeyer, Ella R" userId="a972bbfb-06b8-40a7-b254-2ab6fb969261" providerId="ADAL" clId="{252242B3-798F-4CFF-9A41-4643C8FAA196}" dt="2025-07-23T20:59:52.953" v="5651" actId="20577"/>
        <pc:sldMkLst>
          <pc:docMk/>
          <pc:sldMk cId="729869274" sldId="261"/>
        </pc:sldMkLst>
      </pc:sldChg>
      <pc:sldChg chg="modSp mod">
        <pc:chgData name="Kielmeyer, Ella R" userId="a972bbfb-06b8-40a7-b254-2ab6fb969261" providerId="ADAL" clId="{252242B3-798F-4CFF-9A41-4643C8FAA196}" dt="2025-07-23T21:00:11.512" v="5685" actId="20577"/>
        <pc:sldMkLst>
          <pc:docMk/>
          <pc:sldMk cId="2506928307" sldId="262"/>
        </pc:sldMkLst>
      </pc:sldChg>
      <pc:sldChg chg="modSp del mod ord">
        <pc:chgData name="Kielmeyer, Ella R" userId="a972bbfb-06b8-40a7-b254-2ab6fb969261" providerId="ADAL" clId="{252242B3-798F-4CFF-9A41-4643C8FAA196}" dt="2025-07-25T18:55:07.999" v="14175" actId="47"/>
        <pc:sldMkLst>
          <pc:docMk/>
          <pc:sldMk cId="1228382179" sldId="263"/>
        </pc:sldMkLst>
      </pc:sldChg>
      <pc:sldChg chg="modSp">
        <pc:chgData name="Kielmeyer, Ella R" userId="a972bbfb-06b8-40a7-b254-2ab6fb969261" providerId="ADAL" clId="{252242B3-798F-4CFF-9A41-4643C8FAA196}" dt="2025-07-23T19:19:38.842" v="3375"/>
        <pc:sldMkLst>
          <pc:docMk/>
          <pc:sldMk cId="3825826360" sldId="264"/>
        </pc:sldMkLst>
      </pc:sldChg>
      <pc:sldChg chg="modSp">
        <pc:chgData name="Kielmeyer, Ella R" userId="a972bbfb-06b8-40a7-b254-2ab6fb969261" providerId="ADAL" clId="{252242B3-798F-4CFF-9A41-4643C8FAA196}" dt="2025-07-23T19:19:38.842" v="3375"/>
        <pc:sldMkLst>
          <pc:docMk/>
          <pc:sldMk cId="316319767" sldId="265"/>
        </pc:sldMkLst>
      </pc:sldChg>
      <pc:sldChg chg="addSp modSp ord">
        <pc:chgData name="Kielmeyer, Ella R" userId="a972bbfb-06b8-40a7-b254-2ab6fb969261" providerId="ADAL" clId="{252242B3-798F-4CFF-9A41-4643C8FAA196}" dt="2025-07-25T18:50:28.842" v="14108"/>
        <pc:sldMkLst>
          <pc:docMk/>
          <pc:sldMk cId="2334372082" sldId="266"/>
        </pc:sldMkLst>
      </pc:sldChg>
      <pc:sldChg chg="modSp">
        <pc:chgData name="Kielmeyer, Ella R" userId="a972bbfb-06b8-40a7-b254-2ab6fb969261" providerId="ADAL" clId="{252242B3-798F-4CFF-9A41-4643C8FAA196}" dt="2025-07-23T19:19:38.842" v="3375"/>
        <pc:sldMkLst>
          <pc:docMk/>
          <pc:sldMk cId="521765428" sldId="268"/>
        </pc:sldMkLst>
      </pc:sldChg>
      <pc:sldChg chg="modSp">
        <pc:chgData name="Kielmeyer, Ella R" userId="a972bbfb-06b8-40a7-b254-2ab6fb969261" providerId="ADAL" clId="{252242B3-798F-4CFF-9A41-4643C8FAA196}" dt="2025-07-23T19:19:38.842" v="3375"/>
        <pc:sldMkLst>
          <pc:docMk/>
          <pc:sldMk cId="1104408540" sldId="269"/>
        </pc:sldMkLst>
      </pc:sldChg>
      <pc:sldChg chg="modSp modNotesTx">
        <pc:chgData name="Kielmeyer, Ella R" userId="a972bbfb-06b8-40a7-b254-2ab6fb969261" providerId="ADAL" clId="{252242B3-798F-4CFF-9A41-4643C8FAA196}" dt="2025-07-23T19:19:38.842" v="3375"/>
        <pc:sldMkLst>
          <pc:docMk/>
          <pc:sldMk cId="3855789972" sldId="270"/>
        </pc:sldMkLst>
      </pc:sldChg>
      <pc:sldChg chg="modSp">
        <pc:chgData name="Kielmeyer, Ella R" userId="a972bbfb-06b8-40a7-b254-2ab6fb969261" providerId="ADAL" clId="{252242B3-798F-4CFF-9A41-4643C8FAA196}" dt="2025-07-23T19:19:38.842" v="3375"/>
        <pc:sldMkLst>
          <pc:docMk/>
          <pc:sldMk cId="3367887197" sldId="271"/>
        </pc:sldMkLst>
      </pc:sldChg>
      <pc:sldChg chg="addSp delSp modSp mod setBg">
        <pc:chgData name="Kielmeyer, Ella R" userId="a972bbfb-06b8-40a7-b254-2ab6fb969261" providerId="ADAL" clId="{252242B3-798F-4CFF-9A41-4643C8FAA196}" dt="2025-07-26T13:46:36.205" v="14192" actId="113"/>
        <pc:sldMkLst>
          <pc:docMk/>
          <pc:sldMk cId="366681523" sldId="272"/>
        </pc:sldMkLst>
        <pc:spChg chg="mod">
          <ac:chgData name="Kielmeyer, Ella R" userId="a972bbfb-06b8-40a7-b254-2ab6fb969261" providerId="ADAL" clId="{252242B3-798F-4CFF-9A41-4643C8FAA196}" dt="2025-07-26T13:46:36.205" v="14192" actId="113"/>
          <ac:spMkLst>
            <pc:docMk/>
            <pc:sldMk cId="366681523" sldId="272"/>
            <ac:spMk id="2" creationId="{30E20993-C312-C7DF-C76D-13B7C7CF7904}"/>
          </ac:spMkLst>
        </pc:spChg>
        <pc:spChg chg="mod">
          <ac:chgData name="Kielmeyer, Ella R" userId="a972bbfb-06b8-40a7-b254-2ab6fb969261" providerId="ADAL" clId="{252242B3-798F-4CFF-9A41-4643C8FAA196}" dt="2025-07-24T20:23:16.154" v="6820" actId="1076"/>
          <ac:spMkLst>
            <pc:docMk/>
            <pc:sldMk cId="366681523" sldId="272"/>
            <ac:spMk id="3" creationId="{76DE1FEC-DE58-D2E7-6331-36566155D203}"/>
          </ac:spMkLst>
        </pc:spChg>
        <pc:spChg chg="add">
          <ac:chgData name="Kielmeyer, Ella R" userId="a972bbfb-06b8-40a7-b254-2ab6fb969261" providerId="ADAL" clId="{252242B3-798F-4CFF-9A41-4643C8FAA196}" dt="2025-07-24T20:17:54.445" v="6542" actId="26606"/>
          <ac:spMkLst>
            <pc:docMk/>
            <pc:sldMk cId="366681523" sldId="272"/>
            <ac:spMk id="17" creationId="{18873D23-2DCF-4B31-A009-95721C06E8E1}"/>
          </ac:spMkLst>
        </pc:spChg>
        <pc:spChg chg="add">
          <ac:chgData name="Kielmeyer, Ella R" userId="a972bbfb-06b8-40a7-b254-2ab6fb969261" providerId="ADAL" clId="{252242B3-798F-4CFF-9A41-4643C8FAA196}" dt="2025-07-24T20:17:54.445" v="6542" actId="26606"/>
          <ac:spMkLst>
            <pc:docMk/>
            <pc:sldMk cId="366681523" sldId="272"/>
            <ac:spMk id="18" creationId="{C13EF075-D4EF-4929-ADBC-91B27DA19955}"/>
          </ac:spMkLst>
        </pc:spChg>
        <pc:grpChg chg="add">
          <ac:chgData name="Kielmeyer, Ella R" userId="a972bbfb-06b8-40a7-b254-2ab6fb969261" providerId="ADAL" clId="{252242B3-798F-4CFF-9A41-4643C8FAA196}" dt="2025-07-24T20:17:54.445" v="6542" actId="26606"/>
          <ac:grpSpMkLst>
            <pc:docMk/>
            <pc:sldMk cId="366681523" sldId="272"/>
            <ac:grpSpMk id="19" creationId="{DAA26DFA-AAB2-4973-9C17-16D587C7B198}"/>
          </ac:grpSpMkLst>
        </pc:grpChg>
      </pc:sldChg>
      <pc:sldChg chg="addSp delSp modSp mod setBg">
        <pc:chgData name="Kielmeyer, Ella R" userId="a972bbfb-06b8-40a7-b254-2ab6fb969261" providerId="ADAL" clId="{252242B3-798F-4CFF-9A41-4643C8FAA196}" dt="2025-07-26T13:46:58.656" v="14196" actId="692"/>
        <pc:sldMkLst>
          <pc:docMk/>
          <pc:sldMk cId="1283447725" sldId="273"/>
        </pc:sldMkLst>
        <pc:spChg chg="mod">
          <ac:chgData name="Kielmeyer, Ella R" userId="a972bbfb-06b8-40a7-b254-2ab6fb969261" providerId="ADAL" clId="{252242B3-798F-4CFF-9A41-4643C8FAA196}" dt="2025-07-24T20:37:07.598" v="7187" actId="207"/>
          <ac:spMkLst>
            <pc:docMk/>
            <pc:sldMk cId="1283447725" sldId="273"/>
            <ac:spMk id="3" creationId="{F0BDE4B0-EDB1-4C96-D6C5-7E38353B7011}"/>
          </ac:spMkLst>
        </pc:spChg>
        <pc:spChg chg="add mod">
          <ac:chgData name="Kielmeyer, Ella R" userId="a972bbfb-06b8-40a7-b254-2ab6fb969261" providerId="ADAL" clId="{252242B3-798F-4CFF-9A41-4643C8FAA196}" dt="2025-07-26T13:46:45.215" v="14194" actId="113"/>
          <ac:spMkLst>
            <pc:docMk/>
            <pc:sldMk cId="1283447725" sldId="273"/>
            <ac:spMk id="7" creationId="{53413BD3-2F59-3D5C-4A97-4E1B28CC5FD6}"/>
          </ac:spMkLst>
        </pc:spChg>
        <pc:picChg chg="add mod">
          <ac:chgData name="Kielmeyer, Ella R" userId="a972bbfb-06b8-40a7-b254-2ab6fb969261" providerId="ADAL" clId="{252242B3-798F-4CFF-9A41-4643C8FAA196}" dt="2025-07-26T13:46:58.656" v="14196" actId="692"/>
          <ac:picMkLst>
            <pc:docMk/>
            <pc:sldMk cId="1283447725" sldId="273"/>
            <ac:picMk id="18" creationId="{6CC0408E-5806-14C9-0019-12EA5E6BCF6B}"/>
          </ac:picMkLst>
        </pc:picChg>
      </pc:sldChg>
      <pc:sldChg chg="addSp delSp modSp del mod">
        <pc:chgData name="Kielmeyer, Ella R" userId="a972bbfb-06b8-40a7-b254-2ab6fb969261" providerId="ADAL" clId="{252242B3-798F-4CFF-9A41-4643C8FAA196}" dt="2025-07-24T20:29:01.846" v="7030" actId="47"/>
        <pc:sldMkLst>
          <pc:docMk/>
          <pc:sldMk cId="226623010" sldId="274"/>
        </pc:sldMkLst>
      </pc:sldChg>
      <pc:sldChg chg="addSp delSp modSp mod">
        <pc:chgData name="Kielmeyer, Ella R" userId="a972bbfb-06b8-40a7-b254-2ab6fb969261" providerId="ADAL" clId="{252242B3-798F-4CFF-9A41-4643C8FAA196}" dt="2025-07-28T18:54:04.502" v="19913" actId="478"/>
        <pc:sldMkLst>
          <pc:docMk/>
          <pc:sldMk cId="2779291860" sldId="275"/>
        </pc:sldMkLst>
        <pc:picChg chg="del mod">
          <ac:chgData name="Kielmeyer, Ella R" userId="a972bbfb-06b8-40a7-b254-2ab6fb969261" providerId="ADAL" clId="{252242B3-798F-4CFF-9A41-4643C8FAA196}" dt="2025-07-28T18:49:55.430" v="19893" actId="478"/>
          <ac:picMkLst>
            <pc:docMk/>
            <pc:sldMk cId="2779291860" sldId="275"/>
            <ac:picMk id="2" creationId="{45C85143-3F17-AED0-54BA-0B96473EB06A}"/>
          </ac:picMkLst>
        </pc:picChg>
        <pc:picChg chg="add del mod">
          <ac:chgData name="Kielmeyer, Ella R" userId="a972bbfb-06b8-40a7-b254-2ab6fb969261" providerId="ADAL" clId="{252242B3-798F-4CFF-9A41-4643C8FAA196}" dt="2025-07-28T18:54:04.502" v="19913" actId="478"/>
          <ac:picMkLst>
            <pc:docMk/>
            <pc:sldMk cId="2779291860" sldId="275"/>
            <ac:picMk id="4" creationId="{A1DAABD0-259D-B8A1-07B7-15A2896ABB2C}"/>
          </ac:picMkLst>
        </pc:picChg>
        <pc:picChg chg="add del mod">
          <ac:chgData name="Kielmeyer, Ella R" userId="a972bbfb-06b8-40a7-b254-2ab6fb969261" providerId="ADAL" clId="{252242B3-798F-4CFF-9A41-4643C8FAA196}" dt="2025-07-28T18:52:16.602" v="19904" actId="478"/>
          <ac:picMkLst>
            <pc:docMk/>
            <pc:sldMk cId="2779291860" sldId="275"/>
            <ac:picMk id="6" creationId="{CEFA1706-FDFD-23A9-A9F6-2F8517BAF1A0}"/>
          </ac:picMkLst>
        </pc:picChg>
        <pc:picChg chg="add del mod">
          <ac:chgData name="Kielmeyer, Ella R" userId="a972bbfb-06b8-40a7-b254-2ab6fb969261" providerId="ADAL" clId="{252242B3-798F-4CFF-9A41-4643C8FAA196}" dt="2025-07-28T18:52:16.168" v="19903" actId="478"/>
          <ac:picMkLst>
            <pc:docMk/>
            <pc:sldMk cId="2779291860" sldId="275"/>
            <ac:picMk id="8" creationId="{8A7C7604-0470-B9AB-6CCF-C7E12FA863B6}"/>
          </ac:picMkLst>
        </pc:picChg>
        <pc:picChg chg="add mod">
          <ac:chgData name="Kielmeyer, Ella R" userId="a972bbfb-06b8-40a7-b254-2ab6fb969261" providerId="ADAL" clId="{252242B3-798F-4CFF-9A41-4643C8FAA196}" dt="2025-07-28T18:52:47.120" v="19909" actId="1076"/>
          <ac:picMkLst>
            <pc:docMk/>
            <pc:sldMk cId="2779291860" sldId="275"/>
            <ac:picMk id="9" creationId="{F85A0BEB-FFCE-DF05-7892-2E4705198D9B}"/>
          </ac:picMkLst>
        </pc:picChg>
        <pc:picChg chg="add mod">
          <ac:chgData name="Kielmeyer, Ella R" userId="a972bbfb-06b8-40a7-b254-2ab6fb969261" providerId="ADAL" clId="{252242B3-798F-4CFF-9A41-4643C8FAA196}" dt="2025-07-28T18:54:02.071" v="19912" actId="1076"/>
          <ac:picMkLst>
            <pc:docMk/>
            <pc:sldMk cId="2779291860" sldId="275"/>
            <ac:picMk id="11" creationId="{42A0CDAC-12F9-5B77-2E4E-C1970B0AA6FF}"/>
          </ac:picMkLst>
        </pc:picChg>
      </pc:sldChg>
      <pc:sldChg chg="modSp add">
        <pc:chgData name="Kielmeyer, Ella R" userId="a972bbfb-06b8-40a7-b254-2ab6fb969261" providerId="ADAL" clId="{252242B3-798F-4CFF-9A41-4643C8FAA196}" dt="2025-07-23T19:19:38.842" v="3375"/>
        <pc:sldMkLst>
          <pc:docMk/>
          <pc:sldMk cId="1721384718" sldId="276"/>
        </pc:sldMkLst>
      </pc:sldChg>
      <pc:sldChg chg="addSp delSp modSp del mod">
        <pc:chgData name="Kielmeyer, Ella R" userId="a972bbfb-06b8-40a7-b254-2ab6fb969261" providerId="ADAL" clId="{252242B3-798F-4CFF-9A41-4643C8FAA196}" dt="2025-07-25T16:44:54.833" v="8240" actId="47"/>
        <pc:sldMkLst>
          <pc:docMk/>
          <pc:sldMk cId="2790307310" sldId="277"/>
        </pc:sldMkLst>
      </pc:sldChg>
      <pc:sldChg chg="addSp delSp modSp del mod setBg">
        <pc:chgData name="Kielmeyer, Ella R" userId="a972bbfb-06b8-40a7-b254-2ab6fb969261" providerId="ADAL" clId="{252242B3-798F-4CFF-9A41-4643C8FAA196}" dt="2025-07-25T16:45:04.070" v="8242" actId="47"/>
        <pc:sldMkLst>
          <pc:docMk/>
          <pc:sldMk cId="1968361713" sldId="278"/>
        </pc:sldMkLst>
      </pc:sldChg>
      <pc:sldChg chg="modSp del">
        <pc:chgData name="Kielmeyer, Ella R" userId="a972bbfb-06b8-40a7-b254-2ab6fb969261" providerId="ADAL" clId="{252242B3-798F-4CFF-9A41-4643C8FAA196}" dt="2025-07-25T18:55:11.540" v="14177" actId="47"/>
        <pc:sldMkLst>
          <pc:docMk/>
          <pc:sldMk cId="1081777997" sldId="279"/>
        </pc:sldMkLst>
      </pc:sldChg>
      <pc:sldChg chg="addSp delSp modSp mod">
        <pc:chgData name="Kielmeyer, Ella R" userId="a972bbfb-06b8-40a7-b254-2ab6fb969261" providerId="ADAL" clId="{252242B3-798F-4CFF-9A41-4643C8FAA196}" dt="2025-07-25T16:42:41.934" v="8223" actId="20577"/>
        <pc:sldMkLst>
          <pc:docMk/>
          <pc:sldMk cId="800996764" sldId="280"/>
        </pc:sldMkLst>
      </pc:sldChg>
      <pc:sldChg chg="modSp del">
        <pc:chgData name="Kielmeyer, Ella R" userId="a972bbfb-06b8-40a7-b254-2ab6fb969261" providerId="ADAL" clId="{252242B3-798F-4CFF-9A41-4643C8FAA196}" dt="2025-07-24T20:41:46.098" v="7374" actId="47"/>
        <pc:sldMkLst>
          <pc:docMk/>
          <pc:sldMk cId="3223294707" sldId="281"/>
        </pc:sldMkLst>
      </pc:sldChg>
      <pc:sldChg chg="addSp delSp modSp mod">
        <pc:chgData name="Kielmeyer, Ella R" userId="a972bbfb-06b8-40a7-b254-2ab6fb969261" providerId="ADAL" clId="{252242B3-798F-4CFF-9A41-4643C8FAA196}" dt="2025-07-26T13:47:28.815" v="14204" actId="113"/>
        <pc:sldMkLst>
          <pc:docMk/>
          <pc:sldMk cId="1838672207" sldId="282"/>
        </pc:sldMkLst>
        <pc:spChg chg="add mod">
          <ac:chgData name="Kielmeyer, Ella R" userId="a972bbfb-06b8-40a7-b254-2ab6fb969261" providerId="ADAL" clId="{252242B3-798F-4CFF-9A41-4643C8FAA196}" dt="2025-07-26T13:47:28.815" v="14204" actId="113"/>
          <ac:spMkLst>
            <pc:docMk/>
            <pc:sldMk cId="1838672207" sldId="282"/>
            <ac:spMk id="14" creationId="{66A51BD9-32AA-4068-0492-85D674E7E0FF}"/>
          </ac:spMkLst>
        </pc:spChg>
      </pc:sldChg>
      <pc:sldChg chg="del">
        <pc:chgData name="Kielmeyer, Ella R" userId="a972bbfb-06b8-40a7-b254-2ab6fb969261" providerId="ADAL" clId="{252242B3-798F-4CFF-9A41-4643C8FAA196}" dt="2025-07-24T20:45:45.592" v="7638" actId="47"/>
        <pc:sldMkLst>
          <pc:docMk/>
          <pc:sldMk cId="2127237809" sldId="283"/>
        </pc:sldMkLst>
      </pc:sldChg>
      <pc:sldChg chg="addSp modSp del mod">
        <pc:chgData name="Kielmeyer, Ella R" userId="a972bbfb-06b8-40a7-b254-2ab6fb969261" providerId="ADAL" clId="{252242B3-798F-4CFF-9A41-4643C8FAA196}" dt="2025-07-24T20:54:47.870" v="7774" actId="47"/>
        <pc:sldMkLst>
          <pc:docMk/>
          <pc:sldMk cId="2659707301" sldId="284"/>
        </pc:sldMkLst>
      </pc:sldChg>
      <pc:sldChg chg="modSp del">
        <pc:chgData name="Kielmeyer, Ella R" userId="a972bbfb-06b8-40a7-b254-2ab6fb969261" providerId="ADAL" clId="{252242B3-798F-4CFF-9A41-4643C8FAA196}" dt="2025-07-24T20:47:28.483" v="7680" actId="47"/>
        <pc:sldMkLst>
          <pc:docMk/>
          <pc:sldMk cId="2613926218" sldId="285"/>
        </pc:sldMkLst>
      </pc:sldChg>
      <pc:sldChg chg="addSp delSp modSp add del mod setBg delDesignElem">
        <pc:chgData name="Kielmeyer, Ella R" userId="a972bbfb-06b8-40a7-b254-2ab6fb969261" providerId="ADAL" clId="{252242B3-798F-4CFF-9A41-4643C8FAA196}" dt="2025-07-23T19:33:49.615" v="3487" actId="47"/>
        <pc:sldMkLst>
          <pc:docMk/>
          <pc:sldMk cId="2720615052" sldId="286"/>
        </pc:sldMkLst>
      </pc:sldChg>
      <pc:sldChg chg="addSp delSp modSp add del mod ord setBg delDesignElem">
        <pc:chgData name="Kielmeyer, Ella R" userId="a972bbfb-06b8-40a7-b254-2ab6fb969261" providerId="ADAL" clId="{252242B3-798F-4CFF-9A41-4643C8FAA196}" dt="2025-07-17T18:15:56.295" v="714" actId="47"/>
        <pc:sldMkLst>
          <pc:docMk/>
          <pc:sldMk cId="3023109152" sldId="287"/>
        </pc:sldMkLst>
      </pc:sldChg>
      <pc:sldChg chg="addSp delSp modSp add del mod ord setBg modNotesTx">
        <pc:chgData name="Kielmeyer, Ella R" userId="a972bbfb-06b8-40a7-b254-2ab6fb969261" providerId="ADAL" clId="{252242B3-798F-4CFF-9A41-4643C8FAA196}" dt="2025-07-24T20:01:47.806" v="6117" actId="47"/>
        <pc:sldMkLst>
          <pc:docMk/>
          <pc:sldMk cId="644480301" sldId="288"/>
        </pc:sldMkLst>
      </pc:sldChg>
      <pc:sldChg chg="addSp delSp modSp add del mod setBg">
        <pc:chgData name="Kielmeyer, Ella R" userId="a972bbfb-06b8-40a7-b254-2ab6fb969261" providerId="ADAL" clId="{252242B3-798F-4CFF-9A41-4643C8FAA196}" dt="2025-07-17T18:55:11.448" v="1999" actId="47"/>
        <pc:sldMkLst>
          <pc:docMk/>
          <pc:sldMk cId="2834132158" sldId="288"/>
        </pc:sldMkLst>
      </pc:sldChg>
      <pc:sldChg chg="delSp add del setBg delDesignElem">
        <pc:chgData name="Kielmeyer, Ella R" userId="a972bbfb-06b8-40a7-b254-2ab6fb969261" providerId="ADAL" clId="{252242B3-798F-4CFF-9A41-4643C8FAA196}" dt="2025-07-17T18:28:02.395" v="922" actId="47"/>
        <pc:sldMkLst>
          <pc:docMk/>
          <pc:sldMk cId="285831368" sldId="289"/>
        </pc:sldMkLst>
      </pc:sldChg>
      <pc:sldChg chg="delSp modSp add del mod ord">
        <pc:chgData name="Kielmeyer, Ella R" userId="a972bbfb-06b8-40a7-b254-2ab6fb969261" providerId="ADAL" clId="{252242B3-798F-4CFF-9A41-4643C8FAA196}" dt="2025-07-17T18:33:14.269" v="1183" actId="47"/>
        <pc:sldMkLst>
          <pc:docMk/>
          <pc:sldMk cId="1274172336" sldId="290"/>
        </pc:sldMkLst>
      </pc:sldChg>
      <pc:sldChg chg="modSp add del ord">
        <pc:chgData name="Kielmeyer, Ella R" userId="a972bbfb-06b8-40a7-b254-2ab6fb969261" providerId="ADAL" clId="{252242B3-798F-4CFF-9A41-4643C8FAA196}" dt="2025-07-23T20:56:36.062" v="5492" actId="2696"/>
        <pc:sldMkLst>
          <pc:docMk/>
          <pc:sldMk cId="3020555654" sldId="290"/>
        </pc:sldMkLst>
      </pc:sldChg>
      <pc:sldChg chg="delSp modSp add del mod ord delDesignElem">
        <pc:chgData name="Kielmeyer, Ella R" userId="a972bbfb-06b8-40a7-b254-2ab6fb969261" providerId="ADAL" clId="{252242B3-798F-4CFF-9A41-4643C8FAA196}" dt="2025-07-23T19:34:06.214" v="3492" actId="47"/>
        <pc:sldMkLst>
          <pc:docMk/>
          <pc:sldMk cId="1556963226" sldId="291"/>
        </pc:sldMkLst>
      </pc:sldChg>
      <pc:sldChg chg="delSp add del setBg delDesignElem">
        <pc:chgData name="Kielmeyer, Ella R" userId="a972bbfb-06b8-40a7-b254-2ab6fb969261" providerId="ADAL" clId="{252242B3-798F-4CFF-9A41-4643C8FAA196}" dt="2025-07-17T18:28:14.288" v="923" actId="47"/>
        <pc:sldMkLst>
          <pc:docMk/>
          <pc:sldMk cId="3881230956" sldId="291"/>
        </pc:sldMkLst>
      </pc:sldChg>
      <pc:sldChg chg="delSp modSp add del mod ord delDesignElem">
        <pc:chgData name="Kielmeyer, Ella R" userId="a972bbfb-06b8-40a7-b254-2ab6fb969261" providerId="ADAL" clId="{252242B3-798F-4CFF-9A41-4643C8FAA196}" dt="2025-07-23T19:34:22.960" v="3494" actId="47"/>
        <pc:sldMkLst>
          <pc:docMk/>
          <pc:sldMk cId="1708385687" sldId="292"/>
        </pc:sldMkLst>
      </pc:sldChg>
      <pc:sldChg chg="addSp delSp add del setBg delDesignElem">
        <pc:chgData name="Kielmeyer, Ella R" userId="a972bbfb-06b8-40a7-b254-2ab6fb969261" providerId="ADAL" clId="{252242B3-798F-4CFF-9A41-4643C8FAA196}" dt="2025-07-17T18:39:05.493" v="1486"/>
        <pc:sldMkLst>
          <pc:docMk/>
          <pc:sldMk cId="2001664980" sldId="292"/>
        </pc:sldMkLst>
      </pc:sldChg>
      <pc:sldChg chg="delSp modSp add del mod ord delDesignElem modNotesTx">
        <pc:chgData name="Kielmeyer, Ella R" userId="a972bbfb-06b8-40a7-b254-2ab6fb969261" providerId="ADAL" clId="{252242B3-798F-4CFF-9A41-4643C8FAA196}" dt="2025-07-23T19:34:36.476" v="3496" actId="47"/>
        <pc:sldMkLst>
          <pc:docMk/>
          <pc:sldMk cId="3111266236" sldId="293"/>
        </pc:sldMkLst>
      </pc:sldChg>
      <pc:sldChg chg="delSp modSp add del mod ord delDesignElem">
        <pc:chgData name="Kielmeyer, Ella R" userId="a972bbfb-06b8-40a7-b254-2ab6fb969261" providerId="ADAL" clId="{252242B3-798F-4CFF-9A41-4643C8FAA196}" dt="2025-07-28T18:22:17.576" v="19544" actId="11"/>
        <pc:sldMkLst>
          <pc:docMk/>
          <pc:sldMk cId="2186740570" sldId="294"/>
        </pc:sldMkLst>
        <pc:spChg chg="mod">
          <ac:chgData name="Kielmeyer, Ella R" userId="a972bbfb-06b8-40a7-b254-2ab6fb969261" providerId="ADAL" clId="{252242B3-798F-4CFF-9A41-4643C8FAA196}" dt="2025-07-23T19:34:56.929" v="3500"/>
          <ac:spMkLst>
            <pc:docMk/>
            <pc:sldMk cId="2186740570" sldId="294"/>
            <ac:spMk id="2" creationId="{BB9F65AC-5BEA-4AA1-815E-3C9943038F48}"/>
          </ac:spMkLst>
        </pc:spChg>
        <pc:spChg chg="mod">
          <ac:chgData name="Kielmeyer, Ella R" userId="a972bbfb-06b8-40a7-b254-2ab6fb969261" providerId="ADAL" clId="{252242B3-798F-4CFF-9A41-4643C8FAA196}" dt="2025-07-28T18:22:17.576" v="19544" actId="11"/>
          <ac:spMkLst>
            <pc:docMk/>
            <pc:sldMk cId="2186740570" sldId="294"/>
            <ac:spMk id="3" creationId="{504D5283-83B1-7525-F4D3-ADB60145C960}"/>
          </ac:spMkLst>
        </pc:spChg>
        <pc:spChg chg="del">
          <ac:chgData name="Kielmeyer, Ella R" userId="a972bbfb-06b8-40a7-b254-2ab6fb969261" providerId="ADAL" clId="{252242B3-798F-4CFF-9A41-4643C8FAA196}" dt="2025-07-23T19:19:38.842" v="3375"/>
          <ac:spMkLst>
            <pc:docMk/>
            <pc:sldMk cId="2186740570" sldId="294"/>
            <ac:spMk id="88" creationId="{94963B24-4511-294E-9095-F98465DA8C8C}"/>
          </ac:spMkLst>
        </pc:spChg>
        <pc:spChg chg="del">
          <ac:chgData name="Kielmeyer, Ella R" userId="a972bbfb-06b8-40a7-b254-2ab6fb969261" providerId="ADAL" clId="{252242B3-798F-4CFF-9A41-4643C8FAA196}" dt="2025-07-23T19:19:38.842" v="3375"/>
          <ac:spMkLst>
            <pc:docMk/>
            <pc:sldMk cId="2186740570" sldId="294"/>
            <ac:spMk id="90" creationId="{528C6978-4E26-418D-057A-8F37C2F40D80}"/>
          </ac:spMkLst>
        </pc:spChg>
        <pc:spChg chg="del">
          <ac:chgData name="Kielmeyer, Ella R" userId="a972bbfb-06b8-40a7-b254-2ab6fb969261" providerId="ADAL" clId="{252242B3-798F-4CFF-9A41-4643C8FAA196}" dt="2025-07-23T19:19:38.842" v="3375"/>
          <ac:spMkLst>
            <pc:docMk/>
            <pc:sldMk cId="2186740570" sldId="294"/>
            <ac:spMk id="92" creationId="{FC88506F-C009-5926-8521-4875BCA77CB3}"/>
          </ac:spMkLst>
        </pc:spChg>
        <pc:spChg chg="del">
          <ac:chgData name="Kielmeyer, Ella R" userId="a972bbfb-06b8-40a7-b254-2ab6fb969261" providerId="ADAL" clId="{252242B3-798F-4CFF-9A41-4643C8FAA196}" dt="2025-07-23T19:19:38.842" v="3375"/>
          <ac:spMkLst>
            <pc:docMk/>
            <pc:sldMk cId="2186740570" sldId="294"/>
            <ac:spMk id="94" creationId="{38F2F55F-C652-926B-6D29-1B875DA0297A}"/>
          </ac:spMkLst>
        </pc:spChg>
        <pc:spChg chg="del">
          <ac:chgData name="Kielmeyer, Ella R" userId="a972bbfb-06b8-40a7-b254-2ab6fb969261" providerId="ADAL" clId="{252242B3-798F-4CFF-9A41-4643C8FAA196}" dt="2025-07-23T19:19:38.842" v="3375"/>
          <ac:spMkLst>
            <pc:docMk/>
            <pc:sldMk cId="2186740570" sldId="294"/>
            <ac:spMk id="98" creationId="{50C18236-2FA0-AEC7-05D6-F95862D41403}"/>
          </ac:spMkLst>
        </pc:spChg>
        <pc:spChg chg="del">
          <ac:chgData name="Kielmeyer, Ella R" userId="a972bbfb-06b8-40a7-b254-2ab6fb969261" providerId="ADAL" clId="{252242B3-798F-4CFF-9A41-4643C8FAA196}" dt="2025-07-23T19:19:38.842" v="3375"/>
          <ac:spMkLst>
            <pc:docMk/>
            <pc:sldMk cId="2186740570" sldId="294"/>
            <ac:spMk id="100" creationId="{0F0DB267-A33E-B430-509C-6366050D51B0}"/>
          </ac:spMkLst>
        </pc:spChg>
        <pc:cxnChg chg="del">
          <ac:chgData name="Kielmeyer, Ella R" userId="a972bbfb-06b8-40a7-b254-2ab6fb969261" providerId="ADAL" clId="{252242B3-798F-4CFF-9A41-4643C8FAA196}" dt="2025-07-23T19:19:38.842" v="3375"/>
          <ac:cxnSpMkLst>
            <pc:docMk/>
            <pc:sldMk cId="2186740570" sldId="294"/>
            <ac:cxnSpMk id="96" creationId="{7A99B305-57F0-6012-55DD-21E412E1C4AD}"/>
          </ac:cxnSpMkLst>
        </pc:cxnChg>
      </pc:sldChg>
      <pc:sldChg chg="addSp modSp add del mod setBg">
        <pc:chgData name="Kielmeyer, Ella R" userId="a972bbfb-06b8-40a7-b254-2ab6fb969261" providerId="ADAL" clId="{252242B3-798F-4CFF-9A41-4643C8FAA196}" dt="2025-07-24T20:04:33.955" v="6249" actId="2696"/>
        <pc:sldMkLst>
          <pc:docMk/>
          <pc:sldMk cId="3845240522" sldId="295"/>
        </pc:sldMkLst>
      </pc:sldChg>
      <pc:sldChg chg="addSp delSp modSp add del mod ord modClrScheme chgLayout">
        <pc:chgData name="Kielmeyer, Ella R" userId="a972bbfb-06b8-40a7-b254-2ab6fb969261" providerId="ADAL" clId="{252242B3-798F-4CFF-9A41-4643C8FAA196}" dt="2025-07-25T18:07:51.407" v="11621" actId="47"/>
        <pc:sldMkLst>
          <pc:docMk/>
          <pc:sldMk cId="2726033680" sldId="296"/>
        </pc:sldMkLst>
      </pc:sldChg>
      <pc:sldChg chg="modSp add mod">
        <pc:chgData name="Kielmeyer, Ella R" userId="a972bbfb-06b8-40a7-b254-2ab6fb969261" providerId="ADAL" clId="{252242B3-798F-4CFF-9A41-4643C8FAA196}" dt="2025-07-23T19:19:38.842" v="3375"/>
        <pc:sldMkLst>
          <pc:docMk/>
          <pc:sldMk cId="2147118752" sldId="297"/>
        </pc:sldMkLst>
      </pc:sldChg>
      <pc:sldChg chg="add del">
        <pc:chgData name="Kielmeyer, Ella R" userId="a972bbfb-06b8-40a7-b254-2ab6fb969261" providerId="ADAL" clId="{252242B3-798F-4CFF-9A41-4643C8FAA196}" dt="2025-07-22T18:17:35.883" v="2491" actId="47"/>
        <pc:sldMkLst>
          <pc:docMk/>
          <pc:sldMk cId="2732848681" sldId="298"/>
        </pc:sldMkLst>
      </pc:sldChg>
      <pc:sldChg chg="add">
        <pc:chgData name="Kielmeyer, Ella R" userId="a972bbfb-06b8-40a7-b254-2ab6fb969261" providerId="ADAL" clId="{252242B3-798F-4CFF-9A41-4643C8FAA196}" dt="2025-07-22T18:17:33.922" v="2490"/>
        <pc:sldMkLst>
          <pc:docMk/>
          <pc:sldMk cId="2606534781" sldId="1569"/>
        </pc:sldMkLst>
      </pc:sldChg>
      <pc:sldChg chg="modSp add">
        <pc:chgData name="Kielmeyer, Ella R" userId="a972bbfb-06b8-40a7-b254-2ab6fb969261" providerId="ADAL" clId="{252242B3-798F-4CFF-9A41-4643C8FAA196}" dt="2025-07-22T19:07:59.431" v="3106" actId="14100"/>
        <pc:sldMkLst>
          <pc:docMk/>
          <pc:sldMk cId="3257795088" sldId="1570"/>
        </pc:sldMkLst>
      </pc:sldChg>
      <pc:sldChg chg="add">
        <pc:chgData name="Kielmeyer, Ella R" userId="a972bbfb-06b8-40a7-b254-2ab6fb969261" providerId="ADAL" clId="{252242B3-798F-4CFF-9A41-4643C8FAA196}" dt="2025-07-22T18:18:08.532" v="2493"/>
        <pc:sldMkLst>
          <pc:docMk/>
          <pc:sldMk cId="2941130535" sldId="1571"/>
        </pc:sldMkLst>
      </pc:sldChg>
      <pc:sldChg chg="modSp add">
        <pc:chgData name="Kielmeyer, Ella R" userId="a972bbfb-06b8-40a7-b254-2ab6fb969261" providerId="ADAL" clId="{252242B3-798F-4CFF-9A41-4643C8FAA196}" dt="2025-07-23T19:19:38.842" v="3375"/>
        <pc:sldMkLst>
          <pc:docMk/>
          <pc:sldMk cId="1319571315" sldId="4500"/>
        </pc:sldMkLst>
      </pc:sldChg>
      <pc:sldChg chg="modSp add">
        <pc:chgData name="Kielmeyer, Ella R" userId="a972bbfb-06b8-40a7-b254-2ab6fb969261" providerId="ADAL" clId="{252242B3-798F-4CFF-9A41-4643C8FAA196}" dt="2025-07-23T19:19:38.842" v="3375"/>
        <pc:sldMkLst>
          <pc:docMk/>
          <pc:sldMk cId="3126457741" sldId="4573"/>
        </pc:sldMkLst>
      </pc:sldChg>
      <pc:sldChg chg="addSp modSp mod setBg">
        <pc:chgData name="Kielmeyer, Ella R" userId="a972bbfb-06b8-40a7-b254-2ab6fb969261" providerId="ADAL" clId="{252242B3-798F-4CFF-9A41-4643C8FAA196}" dt="2025-07-26T13:46:05.919" v="14188" actId="20577"/>
        <pc:sldMkLst>
          <pc:docMk/>
          <pc:sldMk cId="3798317556" sldId="4580"/>
        </pc:sldMkLst>
        <pc:spChg chg="mod">
          <ac:chgData name="Kielmeyer, Ella R" userId="a972bbfb-06b8-40a7-b254-2ab6fb969261" providerId="ADAL" clId="{252242B3-798F-4CFF-9A41-4643C8FAA196}" dt="2025-07-26T13:46:05.919" v="14188" actId="20577"/>
          <ac:spMkLst>
            <pc:docMk/>
            <pc:sldMk cId="3798317556" sldId="4580"/>
            <ac:spMk id="2" creationId="{FD82B1F7-0691-AD98-4C8A-27C69F8ED449}"/>
          </ac:spMkLst>
        </pc:spChg>
        <pc:spChg chg="add">
          <ac:chgData name="Kielmeyer, Ella R" userId="a972bbfb-06b8-40a7-b254-2ab6fb969261" providerId="ADAL" clId="{252242B3-798F-4CFF-9A41-4643C8FAA196}" dt="2025-07-25T17:45:38.742" v="9719" actId="26606"/>
          <ac:spMkLst>
            <pc:docMk/>
            <pc:sldMk cId="3798317556" sldId="4580"/>
            <ac:spMk id="10" creationId="{6C4028FD-8BAA-4A19-BFDE-594D991B7552}"/>
          </ac:spMkLst>
        </pc:spChg>
        <pc:graphicFrameChg chg="mod modGraphic">
          <ac:chgData name="Kielmeyer, Ella R" userId="a972bbfb-06b8-40a7-b254-2ab6fb969261" providerId="ADAL" clId="{252242B3-798F-4CFF-9A41-4643C8FAA196}" dt="2025-07-25T17:47:11.551" v="9808" actId="20577"/>
          <ac:graphicFrameMkLst>
            <pc:docMk/>
            <pc:sldMk cId="3798317556" sldId="4580"/>
            <ac:graphicFrameMk id="5" creationId="{35E634D4-116F-0DE9-3CB9-33D3BE73DD11}"/>
          </ac:graphicFrameMkLst>
        </pc:graphicFrameChg>
      </pc:sldChg>
      <pc:sldChg chg="addSp delSp modSp del mod modCm">
        <pc:chgData name="Kielmeyer, Ella R" userId="a972bbfb-06b8-40a7-b254-2ab6fb969261" providerId="ADAL" clId="{252242B3-798F-4CFF-9A41-4643C8FAA196}" dt="2025-07-26T14:42:48.009" v="15064" actId="47"/>
        <pc:sldMkLst>
          <pc:docMk/>
          <pc:sldMk cId="3037848395" sldId="4581"/>
        </pc:sldMkLst>
        <pc:extLst>
          <p:ext xmlns:p="http://schemas.openxmlformats.org/presentationml/2006/main" uri="{D6D511B9-2390-475A-947B-AFAB55BFBCF1}">
            <pc226:cmChg xmlns:pc226="http://schemas.microsoft.com/office/powerpoint/2022/06/main/command" chg="mod">
              <pc226:chgData name="Kielmeyer, Ella R" userId="a972bbfb-06b8-40a7-b254-2ab6fb969261" providerId="ADAL" clId="{252242B3-798F-4CFF-9A41-4643C8FAA196}" dt="2025-07-26T14:01:26.692" v="14337" actId="20577"/>
              <pc2:cmMkLst xmlns:pc2="http://schemas.microsoft.com/office/powerpoint/2019/9/main/command">
                <pc:docMk/>
                <pc:sldMk cId="3037848395" sldId="4581"/>
                <pc2:cmMk id="{5595C212-8FF4-49ED-9803-D3BAE3BFC797}"/>
              </pc2:cmMkLst>
            </pc226:cmChg>
            <pc226:cmChg xmlns:pc226="http://schemas.microsoft.com/office/powerpoint/2022/06/main/command" chg="mod">
              <pc226:chgData name="Kielmeyer, Ella R" userId="a972bbfb-06b8-40a7-b254-2ab6fb969261" providerId="ADAL" clId="{252242B3-798F-4CFF-9A41-4643C8FAA196}" dt="2025-07-26T14:14:23.458" v="14374" actId="20577"/>
              <pc2:cmMkLst xmlns:pc2="http://schemas.microsoft.com/office/powerpoint/2019/9/main/command">
                <pc:docMk/>
                <pc:sldMk cId="3037848395" sldId="4581"/>
                <pc2:cmMk id="{15C3FA33-65DC-4B3D-986A-92150BE1A7C2}"/>
              </pc2:cmMkLst>
            </pc226:cmChg>
            <pc226:cmChg xmlns:pc226="http://schemas.microsoft.com/office/powerpoint/2022/06/main/command" chg="mod">
              <pc226:chgData name="Kielmeyer, Ella R" userId="a972bbfb-06b8-40a7-b254-2ab6fb969261" providerId="ADAL" clId="{252242B3-798F-4CFF-9A41-4643C8FAA196}" dt="2025-07-26T14:01:26.692" v="14337" actId="20577"/>
              <pc2:cmMkLst xmlns:pc2="http://schemas.microsoft.com/office/powerpoint/2019/9/main/command">
                <pc:docMk/>
                <pc:sldMk cId="3037848395" sldId="4581"/>
                <pc2:cmMk id="{450EA37C-E88B-4E46-9583-4663E2E54D26}"/>
              </pc2:cmMkLst>
            </pc226:cmChg>
          </p:ext>
        </pc:extLst>
      </pc:sldChg>
      <pc:sldChg chg="modSp mod modNotesTx">
        <pc:chgData name="Kielmeyer, Ella R" userId="a972bbfb-06b8-40a7-b254-2ab6fb969261" providerId="ADAL" clId="{252242B3-798F-4CFF-9A41-4643C8FAA196}" dt="2025-07-25T18:07:41.181" v="11620" actId="255"/>
        <pc:sldMkLst>
          <pc:docMk/>
          <pc:sldMk cId="2741290436" sldId="4582"/>
        </pc:sldMkLst>
        <pc:spChg chg="mod">
          <ac:chgData name="Kielmeyer, Ella R" userId="a972bbfb-06b8-40a7-b254-2ab6fb969261" providerId="ADAL" clId="{252242B3-798F-4CFF-9A41-4643C8FAA196}" dt="2025-07-25T17:48:45.230" v="9816" actId="2711"/>
          <ac:spMkLst>
            <pc:docMk/>
            <pc:sldMk cId="2741290436" sldId="4582"/>
            <ac:spMk id="2" creationId="{85171A17-9138-DAD8-B661-44C9053DF3F5}"/>
          </ac:spMkLst>
        </pc:spChg>
        <pc:spChg chg="mod">
          <ac:chgData name="Kielmeyer, Ella R" userId="a972bbfb-06b8-40a7-b254-2ab6fb969261" providerId="ADAL" clId="{252242B3-798F-4CFF-9A41-4643C8FAA196}" dt="2025-07-25T18:07:41.181" v="11620" actId="255"/>
          <ac:spMkLst>
            <pc:docMk/>
            <pc:sldMk cId="2741290436" sldId="4582"/>
            <ac:spMk id="3" creationId="{35F347D9-86DC-028E-8909-6ABA7EADFCA8}"/>
          </ac:spMkLst>
        </pc:spChg>
      </pc:sldChg>
      <pc:sldChg chg="modSp add">
        <pc:chgData name="Kielmeyer, Ella R" userId="a972bbfb-06b8-40a7-b254-2ab6fb969261" providerId="ADAL" clId="{252242B3-798F-4CFF-9A41-4643C8FAA196}" dt="2025-07-23T19:19:38.842" v="3375"/>
        <pc:sldMkLst>
          <pc:docMk/>
          <pc:sldMk cId="2932767451" sldId="4713"/>
        </pc:sldMkLst>
      </pc:sldChg>
      <pc:sldChg chg="modSp add mod">
        <pc:chgData name="Kielmeyer, Ella R" userId="a972bbfb-06b8-40a7-b254-2ab6fb969261" providerId="ADAL" clId="{252242B3-798F-4CFF-9A41-4643C8FAA196}" dt="2025-07-27T17:47:56.427" v="17042" actId="113"/>
        <pc:sldMkLst>
          <pc:docMk/>
          <pc:sldMk cId="2382527849" sldId="4793"/>
        </pc:sldMkLst>
        <pc:spChg chg="mod">
          <ac:chgData name="Kielmeyer, Ella R" userId="a972bbfb-06b8-40a7-b254-2ab6fb969261" providerId="ADAL" clId="{252242B3-798F-4CFF-9A41-4643C8FAA196}" dt="2025-07-27T17:47:56.427" v="17042" actId="113"/>
          <ac:spMkLst>
            <pc:docMk/>
            <pc:sldMk cId="2382527849" sldId="4793"/>
            <ac:spMk id="2" creationId="{90FBC13E-3E73-29AD-6FCF-C912EE95602F}"/>
          </ac:spMkLst>
        </pc:spChg>
      </pc:sldChg>
      <pc:sldChg chg="delSp modSp add mod">
        <pc:chgData name="Kielmeyer, Ella R" userId="a972bbfb-06b8-40a7-b254-2ab6fb969261" providerId="ADAL" clId="{252242B3-798F-4CFF-9A41-4643C8FAA196}" dt="2025-07-27T19:27:03.838" v="17508" actId="478"/>
        <pc:sldMkLst>
          <pc:docMk/>
          <pc:sldMk cId="1803887397" sldId="4794"/>
        </pc:sldMkLst>
      </pc:sldChg>
      <pc:sldChg chg="add">
        <pc:chgData name="Kielmeyer, Ella R" userId="a972bbfb-06b8-40a7-b254-2ab6fb969261" providerId="ADAL" clId="{252242B3-798F-4CFF-9A41-4643C8FAA196}" dt="2025-07-22T18:18:08.532" v="2493"/>
        <pc:sldMkLst>
          <pc:docMk/>
          <pc:sldMk cId="3554690100" sldId="4795"/>
        </pc:sldMkLst>
      </pc:sldChg>
      <pc:sldChg chg="modSp add">
        <pc:chgData name="Kielmeyer, Ella R" userId="a972bbfb-06b8-40a7-b254-2ab6fb969261" providerId="ADAL" clId="{252242B3-798F-4CFF-9A41-4643C8FAA196}" dt="2025-07-23T19:19:38.842" v="3375"/>
        <pc:sldMkLst>
          <pc:docMk/>
          <pc:sldMk cId="1309192083" sldId="4796"/>
        </pc:sldMkLst>
      </pc:sldChg>
      <pc:sldChg chg="add">
        <pc:chgData name="Kielmeyer, Ella R" userId="a972bbfb-06b8-40a7-b254-2ab6fb969261" providerId="ADAL" clId="{252242B3-798F-4CFF-9A41-4643C8FAA196}" dt="2025-07-22T18:18:08.532" v="2493"/>
        <pc:sldMkLst>
          <pc:docMk/>
          <pc:sldMk cId="1473771695" sldId="4797"/>
        </pc:sldMkLst>
      </pc:sldChg>
      <pc:sldChg chg="modSp new mod ord">
        <pc:chgData name="Kielmeyer, Ella R" userId="a972bbfb-06b8-40a7-b254-2ab6fb969261" providerId="ADAL" clId="{252242B3-798F-4CFF-9A41-4643C8FAA196}" dt="2025-07-26T13:45:17.847" v="14179" actId="113"/>
        <pc:sldMkLst>
          <pc:docMk/>
          <pc:sldMk cId="114010383" sldId="4798"/>
        </pc:sldMkLst>
        <pc:spChg chg="mod">
          <ac:chgData name="Kielmeyer, Ella R" userId="a972bbfb-06b8-40a7-b254-2ab6fb969261" providerId="ADAL" clId="{252242B3-798F-4CFF-9A41-4643C8FAA196}" dt="2025-07-26T13:45:17.847" v="14179" actId="113"/>
          <ac:spMkLst>
            <pc:docMk/>
            <pc:sldMk cId="114010383" sldId="4798"/>
            <ac:spMk id="2" creationId="{B99DA0DC-35CB-91F9-27F0-2C93061AEF28}"/>
          </ac:spMkLst>
        </pc:spChg>
        <pc:spChg chg="mod">
          <ac:chgData name="Kielmeyer, Ella R" userId="a972bbfb-06b8-40a7-b254-2ab6fb969261" providerId="ADAL" clId="{252242B3-798F-4CFF-9A41-4643C8FAA196}" dt="2025-07-25T16:33:13.074" v="8044" actId="2711"/>
          <ac:spMkLst>
            <pc:docMk/>
            <pc:sldMk cId="114010383" sldId="4798"/>
            <ac:spMk id="7" creationId="{8E005A36-1566-F547-8B47-87765380E0D7}"/>
          </ac:spMkLst>
        </pc:spChg>
      </pc:sldChg>
      <pc:sldChg chg="modSp new mod">
        <pc:chgData name="Kielmeyer, Ella R" userId="a972bbfb-06b8-40a7-b254-2ab6fb969261" providerId="ADAL" clId="{252242B3-798F-4CFF-9A41-4643C8FAA196}" dt="2025-07-23T20:32:41.029" v="5134" actId="12"/>
        <pc:sldMkLst>
          <pc:docMk/>
          <pc:sldMk cId="2953954219" sldId="4799"/>
        </pc:sldMkLst>
        <pc:spChg chg="mod">
          <ac:chgData name="Kielmeyer, Ella R" userId="a972bbfb-06b8-40a7-b254-2ab6fb969261" providerId="ADAL" clId="{252242B3-798F-4CFF-9A41-4643C8FAA196}" dt="2025-07-23T19:19:38.842" v="3375"/>
          <ac:spMkLst>
            <pc:docMk/>
            <pc:sldMk cId="2953954219" sldId="4799"/>
            <ac:spMk id="2" creationId="{26979183-CF5A-8755-765D-1F8C021A91A5}"/>
          </ac:spMkLst>
        </pc:spChg>
      </pc:sldChg>
      <pc:sldChg chg="modSp new mod">
        <pc:chgData name="Kielmeyer, Ella R" userId="a972bbfb-06b8-40a7-b254-2ab6fb969261" providerId="ADAL" clId="{252242B3-798F-4CFF-9A41-4643C8FAA196}" dt="2025-07-26T13:45:30.210" v="14181" actId="113"/>
        <pc:sldMkLst>
          <pc:docMk/>
          <pc:sldMk cId="3990761855" sldId="4800"/>
        </pc:sldMkLst>
        <pc:spChg chg="mod">
          <ac:chgData name="Kielmeyer, Ella R" userId="a972bbfb-06b8-40a7-b254-2ab6fb969261" providerId="ADAL" clId="{252242B3-798F-4CFF-9A41-4643C8FAA196}" dt="2025-07-26T13:45:30.210" v="14181" actId="113"/>
          <ac:spMkLst>
            <pc:docMk/>
            <pc:sldMk cId="3990761855" sldId="4800"/>
            <ac:spMk id="2" creationId="{D54D7284-0878-B537-9DBE-7E42BEFEEDCD}"/>
          </ac:spMkLst>
        </pc:spChg>
        <pc:spChg chg="mod">
          <ac:chgData name="Kielmeyer, Ella R" userId="a972bbfb-06b8-40a7-b254-2ab6fb969261" providerId="ADAL" clId="{252242B3-798F-4CFF-9A41-4643C8FAA196}" dt="2025-07-23T19:19:38.842" v="3375"/>
          <ac:spMkLst>
            <pc:docMk/>
            <pc:sldMk cId="3990761855" sldId="4800"/>
            <ac:spMk id="3" creationId="{9660F941-DB29-5ED0-2B2D-16D9EA8882AB}"/>
          </ac:spMkLst>
        </pc:spChg>
      </pc:sldChg>
      <pc:sldChg chg="delSp modSp add del mod ord delDesignElem">
        <pc:chgData name="Kielmeyer, Ella R" userId="a972bbfb-06b8-40a7-b254-2ab6fb969261" providerId="ADAL" clId="{252242B3-798F-4CFF-9A41-4643C8FAA196}" dt="2025-07-23T19:35:07.758" v="3502" actId="47"/>
        <pc:sldMkLst>
          <pc:docMk/>
          <pc:sldMk cId="1206704541" sldId="4801"/>
        </pc:sldMkLst>
      </pc:sldChg>
      <pc:sldChg chg="addSp delSp modSp mod modNotesTx">
        <pc:chgData name="Kielmeyer, Ella R" userId="a972bbfb-06b8-40a7-b254-2ab6fb969261" providerId="ADAL" clId="{252242B3-798F-4CFF-9A41-4643C8FAA196}" dt="2025-07-23T20:02:12.142" v="3791" actId="20577"/>
        <pc:sldMkLst>
          <pc:docMk/>
          <pc:sldMk cId="3855333485" sldId="4802"/>
        </pc:sldMkLst>
        <pc:spChg chg="add del mod">
          <ac:chgData name="Kielmeyer, Ella R" userId="a972bbfb-06b8-40a7-b254-2ab6fb969261" providerId="ADAL" clId="{252242B3-798F-4CFF-9A41-4643C8FAA196}" dt="2025-07-23T20:01:06.825" v="3785" actId="1076"/>
          <ac:spMkLst>
            <pc:docMk/>
            <pc:sldMk cId="3855333485" sldId="4802"/>
            <ac:spMk id="15" creationId="{55B11AAF-48CF-04BC-0149-5742A40EC18B}"/>
          </ac:spMkLst>
        </pc:spChg>
        <pc:picChg chg="mod">
          <ac:chgData name="Kielmeyer, Ella R" userId="a972bbfb-06b8-40a7-b254-2ab6fb969261" providerId="ADAL" clId="{252242B3-798F-4CFF-9A41-4643C8FAA196}" dt="2025-07-23T20:00:51.275" v="3779" actId="1076"/>
          <ac:picMkLst>
            <pc:docMk/>
            <pc:sldMk cId="3855333485" sldId="4802"/>
            <ac:picMk id="6" creationId="{91A53651-B936-4402-B2B6-44E82EF4AD6B}"/>
          </ac:picMkLst>
        </pc:picChg>
        <pc:picChg chg="add del mod">
          <ac:chgData name="Kielmeyer, Ella R" userId="a972bbfb-06b8-40a7-b254-2ab6fb969261" providerId="ADAL" clId="{252242B3-798F-4CFF-9A41-4643C8FAA196}" dt="2025-07-23T20:00:56.384" v="3781" actId="1076"/>
          <ac:picMkLst>
            <pc:docMk/>
            <pc:sldMk cId="3855333485" sldId="4802"/>
            <ac:picMk id="14" creationId="{49010DF2-8AC4-99D4-9856-054790E2DDC0}"/>
          </ac:picMkLst>
        </pc:picChg>
      </pc:sldChg>
      <pc:sldChg chg="addSp delSp modSp mod">
        <pc:chgData name="Kielmeyer, Ella R" userId="a972bbfb-06b8-40a7-b254-2ab6fb969261" providerId="ADAL" clId="{252242B3-798F-4CFF-9A41-4643C8FAA196}" dt="2025-07-26T13:45:23.006" v="14180" actId="113"/>
        <pc:sldMkLst>
          <pc:docMk/>
          <pc:sldMk cId="131255194" sldId="4803"/>
        </pc:sldMkLst>
        <pc:spChg chg="mod">
          <ac:chgData name="Kielmeyer, Ella R" userId="a972bbfb-06b8-40a7-b254-2ab6fb969261" providerId="ADAL" clId="{252242B3-798F-4CFF-9A41-4643C8FAA196}" dt="2025-07-26T13:45:23.006" v="14180" actId="113"/>
          <ac:spMkLst>
            <pc:docMk/>
            <pc:sldMk cId="131255194" sldId="4803"/>
            <ac:spMk id="2" creationId="{316F4F2A-2CBB-B00A-62EE-CF62020988E5}"/>
          </ac:spMkLst>
        </pc:spChg>
      </pc:sldChg>
      <pc:sldChg chg="addSp delSp add del setBg delDesignElem">
        <pc:chgData name="Kielmeyer, Ella R" userId="a972bbfb-06b8-40a7-b254-2ab6fb969261" providerId="ADAL" clId="{252242B3-798F-4CFF-9A41-4643C8FAA196}" dt="2025-07-23T19:33:44.610" v="3485"/>
        <pc:sldMkLst>
          <pc:docMk/>
          <pc:sldMk cId="664898976" sldId="4804"/>
        </pc:sldMkLst>
      </pc:sldChg>
      <pc:sldChg chg="add">
        <pc:chgData name="Kielmeyer, Ella R" userId="a972bbfb-06b8-40a7-b254-2ab6fb969261" providerId="ADAL" clId="{252242B3-798F-4CFF-9A41-4643C8FAA196}" dt="2025-07-23T19:33:47.110" v="3486"/>
        <pc:sldMkLst>
          <pc:docMk/>
          <pc:sldMk cId="2664115540" sldId="4804"/>
        </pc:sldMkLst>
      </pc:sldChg>
      <pc:sldChg chg="addSp delSp add del setBg delDesignElem">
        <pc:chgData name="Kielmeyer, Ella R" userId="a972bbfb-06b8-40a7-b254-2ab6fb969261" providerId="ADAL" clId="{252242B3-798F-4CFF-9A41-4643C8FAA196}" dt="2025-07-23T19:33:03.153" v="3482"/>
        <pc:sldMkLst>
          <pc:docMk/>
          <pc:sldMk cId="3911371002" sldId="4804"/>
        </pc:sldMkLst>
      </pc:sldChg>
      <pc:sldChg chg="addSp delSp add del setBg delDesignElem">
        <pc:chgData name="Kielmeyer, Ella R" userId="a972bbfb-06b8-40a7-b254-2ab6fb969261" providerId="ADAL" clId="{252242B3-798F-4CFF-9A41-4643C8FAA196}" dt="2025-07-23T19:34:02.702" v="3490"/>
        <pc:sldMkLst>
          <pc:docMk/>
          <pc:sldMk cId="2292450194" sldId="4805"/>
        </pc:sldMkLst>
      </pc:sldChg>
      <pc:sldChg chg="modSp add mod">
        <pc:chgData name="Kielmeyer, Ella R" userId="a972bbfb-06b8-40a7-b254-2ab6fb969261" providerId="ADAL" clId="{252242B3-798F-4CFF-9A41-4643C8FAA196}" dt="2025-07-28T18:11:09.828" v="19540" actId="14100"/>
        <pc:sldMkLst>
          <pc:docMk/>
          <pc:sldMk cId="3557869236" sldId="4805"/>
        </pc:sldMkLst>
        <pc:spChg chg="mod">
          <ac:chgData name="Kielmeyer, Ella R" userId="a972bbfb-06b8-40a7-b254-2ab6fb969261" providerId="ADAL" clId="{252242B3-798F-4CFF-9A41-4643C8FAA196}" dt="2025-07-28T18:11:09.828" v="19540" actId="14100"/>
          <ac:spMkLst>
            <pc:docMk/>
            <pc:sldMk cId="3557869236" sldId="4805"/>
            <ac:spMk id="3" creationId="{A43D0653-A154-E38B-F6ED-E2B0BD530919}"/>
          </ac:spMkLst>
        </pc:spChg>
      </pc:sldChg>
      <pc:sldChg chg="modSp add mod modNotesTx">
        <pc:chgData name="Kielmeyer, Ella R" userId="a972bbfb-06b8-40a7-b254-2ab6fb969261" providerId="ADAL" clId="{252242B3-798F-4CFF-9A41-4643C8FAA196}" dt="2025-07-28T18:21:36.880" v="19541" actId="11"/>
        <pc:sldMkLst>
          <pc:docMk/>
          <pc:sldMk cId="3243435969" sldId="4806"/>
        </pc:sldMkLst>
        <pc:spChg chg="mod">
          <ac:chgData name="Kielmeyer, Ella R" userId="a972bbfb-06b8-40a7-b254-2ab6fb969261" providerId="ADAL" clId="{252242B3-798F-4CFF-9A41-4643C8FAA196}" dt="2025-07-28T18:21:36.880" v="19541" actId="11"/>
          <ac:spMkLst>
            <pc:docMk/>
            <pc:sldMk cId="3243435969" sldId="4806"/>
            <ac:spMk id="3" creationId="{2CA6FF07-A91D-8CF4-590F-78129FFE696D}"/>
          </ac:spMkLst>
        </pc:spChg>
      </pc:sldChg>
      <pc:sldChg chg="modSp add mod">
        <pc:chgData name="Kielmeyer, Ella R" userId="a972bbfb-06b8-40a7-b254-2ab6fb969261" providerId="ADAL" clId="{252242B3-798F-4CFF-9A41-4643C8FAA196}" dt="2025-07-28T18:21:52.268" v="19542" actId="11"/>
        <pc:sldMkLst>
          <pc:docMk/>
          <pc:sldMk cId="3595806758" sldId="4807"/>
        </pc:sldMkLst>
        <pc:spChg chg="mod">
          <ac:chgData name="Kielmeyer, Ella R" userId="a972bbfb-06b8-40a7-b254-2ab6fb969261" providerId="ADAL" clId="{252242B3-798F-4CFF-9A41-4643C8FAA196}" dt="2025-07-28T18:21:52.268" v="19542" actId="11"/>
          <ac:spMkLst>
            <pc:docMk/>
            <pc:sldMk cId="3595806758" sldId="4807"/>
            <ac:spMk id="3" creationId="{D4110EA8-3A07-AA65-B22A-120A504D5885}"/>
          </ac:spMkLst>
        </pc:spChg>
      </pc:sldChg>
      <pc:sldChg chg="modSp add mod">
        <pc:chgData name="Kielmeyer, Ella R" userId="a972bbfb-06b8-40a7-b254-2ab6fb969261" providerId="ADAL" clId="{252242B3-798F-4CFF-9A41-4643C8FAA196}" dt="2025-07-28T18:22:01.487" v="19543" actId="11"/>
        <pc:sldMkLst>
          <pc:docMk/>
          <pc:sldMk cId="1818619230" sldId="4808"/>
        </pc:sldMkLst>
        <pc:spChg chg="mod">
          <ac:chgData name="Kielmeyer, Ella R" userId="a972bbfb-06b8-40a7-b254-2ab6fb969261" providerId="ADAL" clId="{252242B3-798F-4CFF-9A41-4643C8FAA196}" dt="2025-07-23T20:55:36.008" v="5490" actId="20577"/>
          <ac:spMkLst>
            <pc:docMk/>
            <pc:sldMk cId="1818619230" sldId="4808"/>
            <ac:spMk id="2" creationId="{BB9F65AC-5BEA-4AA1-815E-3C9943038F48}"/>
          </ac:spMkLst>
        </pc:spChg>
        <pc:spChg chg="mod">
          <ac:chgData name="Kielmeyer, Ella R" userId="a972bbfb-06b8-40a7-b254-2ab6fb969261" providerId="ADAL" clId="{252242B3-798F-4CFF-9A41-4643C8FAA196}" dt="2025-07-28T18:22:01.487" v="19543" actId="11"/>
          <ac:spMkLst>
            <pc:docMk/>
            <pc:sldMk cId="1818619230" sldId="4808"/>
            <ac:spMk id="3" creationId="{504D5283-83B1-7525-F4D3-ADB60145C960}"/>
          </ac:spMkLst>
        </pc:spChg>
      </pc:sldChg>
      <pc:sldChg chg="addSp delSp modSp new mod setBg modNotesTx">
        <pc:chgData name="Kielmeyer, Ella R" userId="a972bbfb-06b8-40a7-b254-2ab6fb969261" providerId="ADAL" clId="{252242B3-798F-4CFF-9A41-4643C8FAA196}" dt="2025-07-26T13:45:44.051" v="14184" actId="14100"/>
        <pc:sldMkLst>
          <pc:docMk/>
          <pc:sldMk cId="788158201" sldId="4809"/>
        </pc:sldMkLst>
        <pc:spChg chg="mod">
          <ac:chgData name="Kielmeyer, Ella R" userId="a972bbfb-06b8-40a7-b254-2ab6fb969261" providerId="ADAL" clId="{252242B3-798F-4CFF-9A41-4643C8FAA196}" dt="2025-07-26T13:45:44.051" v="14184" actId="14100"/>
          <ac:spMkLst>
            <pc:docMk/>
            <pc:sldMk cId="788158201" sldId="4809"/>
            <ac:spMk id="2" creationId="{18F05072-76ED-DCCC-88C7-FF033D79C157}"/>
          </ac:spMkLst>
        </pc:spChg>
        <pc:spChg chg="mod">
          <ac:chgData name="Kielmeyer, Ella R" userId="a972bbfb-06b8-40a7-b254-2ab6fb969261" providerId="ADAL" clId="{252242B3-798F-4CFF-9A41-4643C8FAA196}" dt="2025-07-25T17:34:24.529" v="9580" actId="20577"/>
          <ac:spMkLst>
            <pc:docMk/>
            <pc:sldMk cId="788158201" sldId="4809"/>
            <ac:spMk id="3" creationId="{040D353F-E4BC-7836-90F8-B7A1B29F4658}"/>
          </ac:spMkLst>
        </pc:spChg>
        <pc:spChg chg="add">
          <ac:chgData name="Kielmeyer, Ella R" userId="a972bbfb-06b8-40a7-b254-2ab6fb969261" providerId="ADAL" clId="{252242B3-798F-4CFF-9A41-4643C8FAA196}" dt="2025-07-24T19:50:43.482" v="5975" actId="26606"/>
          <ac:spMkLst>
            <pc:docMk/>
            <pc:sldMk cId="788158201" sldId="4809"/>
            <ac:spMk id="8" creationId="{907EF6B7-1338-4443-8C46-6A318D952DFD}"/>
          </ac:spMkLst>
        </pc:spChg>
        <pc:spChg chg="add">
          <ac:chgData name="Kielmeyer, Ella R" userId="a972bbfb-06b8-40a7-b254-2ab6fb969261" providerId="ADAL" clId="{252242B3-798F-4CFF-9A41-4643C8FAA196}" dt="2025-07-24T19:50:43.482" v="5975" actId="26606"/>
          <ac:spMkLst>
            <pc:docMk/>
            <pc:sldMk cId="788158201" sldId="4809"/>
            <ac:spMk id="10" creationId="{DAAE4CDD-124C-4DCF-9584-B6033B545DD5}"/>
          </ac:spMkLst>
        </pc:spChg>
        <pc:spChg chg="add">
          <ac:chgData name="Kielmeyer, Ella R" userId="a972bbfb-06b8-40a7-b254-2ab6fb969261" providerId="ADAL" clId="{252242B3-798F-4CFF-9A41-4643C8FAA196}" dt="2025-07-24T19:50:43.482" v="5975" actId="26606"/>
          <ac:spMkLst>
            <pc:docMk/>
            <pc:sldMk cId="788158201" sldId="4809"/>
            <ac:spMk id="12" creationId="{081E4A58-353D-44AE-B2FC-2A74E2E400F7}"/>
          </ac:spMkLst>
        </pc:spChg>
      </pc:sldChg>
      <pc:sldChg chg="add del">
        <pc:chgData name="Kielmeyer, Ella R" userId="a972bbfb-06b8-40a7-b254-2ab6fb969261" providerId="ADAL" clId="{252242B3-798F-4CFF-9A41-4643C8FAA196}" dt="2025-07-23T19:36:13.726" v="3505" actId="47"/>
        <pc:sldMkLst>
          <pc:docMk/>
          <pc:sldMk cId="512048262" sldId="4810"/>
        </pc:sldMkLst>
      </pc:sldChg>
      <pc:sldChg chg="modSp mod">
        <pc:chgData name="Kielmeyer, Ella R" userId="a972bbfb-06b8-40a7-b254-2ab6fb969261" providerId="ADAL" clId="{252242B3-798F-4CFF-9A41-4643C8FAA196}" dt="2025-07-25T16:33:12.803" v="8043" actId="2711"/>
        <pc:sldMkLst>
          <pc:docMk/>
          <pc:sldMk cId="642747392" sldId="4811"/>
        </pc:sldMkLst>
        <pc:spChg chg="mod">
          <ac:chgData name="Kielmeyer, Ella R" userId="a972bbfb-06b8-40a7-b254-2ab6fb969261" providerId="ADAL" clId="{252242B3-798F-4CFF-9A41-4643C8FAA196}" dt="2025-07-25T16:33:12.803" v="8043" actId="2711"/>
          <ac:spMkLst>
            <pc:docMk/>
            <pc:sldMk cId="642747392" sldId="4811"/>
            <ac:spMk id="2" creationId="{2CC083FE-3B28-E0BC-2757-A4C6F687CC18}"/>
          </ac:spMkLst>
        </pc:spChg>
      </pc:sldChg>
      <pc:sldChg chg="modSp mod">
        <pc:chgData name="Kielmeyer, Ella R" userId="a972bbfb-06b8-40a7-b254-2ab6fb969261" providerId="ADAL" clId="{252242B3-798F-4CFF-9A41-4643C8FAA196}" dt="2025-07-26T13:45:35.876" v="14182" actId="113"/>
        <pc:sldMkLst>
          <pc:docMk/>
          <pc:sldMk cId="1486804975" sldId="4812"/>
        </pc:sldMkLst>
        <pc:spChg chg="mod">
          <ac:chgData name="Kielmeyer, Ella R" userId="a972bbfb-06b8-40a7-b254-2ab6fb969261" providerId="ADAL" clId="{252242B3-798F-4CFF-9A41-4643C8FAA196}" dt="2025-07-26T13:45:35.876" v="14182" actId="113"/>
          <ac:spMkLst>
            <pc:docMk/>
            <pc:sldMk cId="1486804975" sldId="4812"/>
            <ac:spMk id="2" creationId="{0E9AC4E2-38B8-76F8-C613-68E687C16B02}"/>
          </ac:spMkLst>
        </pc:spChg>
      </pc:sldChg>
      <pc:sldChg chg="addSp delSp modSp new del mod">
        <pc:chgData name="Kielmeyer, Ella R" userId="a972bbfb-06b8-40a7-b254-2ab6fb969261" providerId="ADAL" clId="{252242B3-798F-4CFF-9A41-4643C8FAA196}" dt="2025-07-23T20:12:39.999" v="4540" actId="47"/>
        <pc:sldMkLst>
          <pc:docMk/>
          <pc:sldMk cId="2396507999" sldId="4812"/>
        </pc:sldMkLst>
      </pc:sldChg>
      <pc:sldChg chg="addSp delSp modSp add del mod modNotesTx">
        <pc:chgData name="Kielmeyer, Ella R" userId="a972bbfb-06b8-40a7-b254-2ab6fb969261" providerId="ADAL" clId="{252242B3-798F-4CFF-9A41-4643C8FAA196}" dt="2025-07-24T20:06:08.582" v="6313" actId="2696"/>
        <pc:sldMkLst>
          <pc:docMk/>
          <pc:sldMk cId="429956534" sldId="4813"/>
        </pc:sldMkLst>
      </pc:sldChg>
      <pc:sldChg chg="addSp delSp modSp new mod ord setBg">
        <pc:chgData name="Kielmeyer, Ella R" userId="a972bbfb-06b8-40a7-b254-2ab6fb969261" providerId="ADAL" clId="{252242B3-798F-4CFF-9A41-4643C8FAA196}" dt="2025-07-24T19:49:22.310" v="5974" actId="1076"/>
        <pc:sldMkLst>
          <pc:docMk/>
          <pc:sldMk cId="1440639131" sldId="4814"/>
        </pc:sldMkLst>
        <pc:spChg chg="mod">
          <ac:chgData name="Kielmeyer, Ella R" userId="a972bbfb-06b8-40a7-b254-2ab6fb969261" providerId="ADAL" clId="{252242B3-798F-4CFF-9A41-4643C8FAA196}" dt="2025-07-24T19:49:22.310" v="5974" actId="1076"/>
          <ac:spMkLst>
            <pc:docMk/>
            <pc:sldMk cId="1440639131" sldId="4814"/>
            <ac:spMk id="2" creationId="{673E26FC-F9C4-86BE-69A7-516A27B05690}"/>
          </ac:spMkLst>
        </pc:spChg>
        <pc:spChg chg="add">
          <ac:chgData name="Kielmeyer, Ella R" userId="a972bbfb-06b8-40a7-b254-2ab6fb969261" providerId="ADAL" clId="{252242B3-798F-4CFF-9A41-4643C8FAA196}" dt="2025-07-23T21:05:52.693" v="5840" actId="26606"/>
          <ac:spMkLst>
            <pc:docMk/>
            <pc:sldMk cId="1440639131" sldId="4814"/>
            <ac:spMk id="40" creationId="{1ACA2EA0-FFD3-42EC-9406-B595015ED96E}"/>
          </ac:spMkLst>
        </pc:spChg>
        <pc:spChg chg="add">
          <ac:chgData name="Kielmeyer, Ella R" userId="a972bbfb-06b8-40a7-b254-2ab6fb969261" providerId="ADAL" clId="{252242B3-798F-4CFF-9A41-4643C8FAA196}" dt="2025-07-23T21:05:52.693" v="5840" actId="26606"/>
          <ac:spMkLst>
            <pc:docMk/>
            <pc:sldMk cId="1440639131" sldId="4814"/>
            <ac:spMk id="42" creationId="{D5288BCE-665C-472A-8C43-664BCFA31E43}"/>
          </ac:spMkLst>
        </pc:spChg>
        <pc:spChg chg="add">
          <ac:chgData name="Kielmeyer, Ella R" userId="a972bbfb-06b8-40a7-b254-2ab6fb969261" providerId="ADAL" clId="{252242B3-798F-4CFF-9A41-4643C8FAA196}" dt="2025-07-23T21:05:52.693" v="5840" actId="26606"/>
          <ac:spMkLst>
            <pc:docMk/>
            <pc:sldMk cId="1440639131" sldId="4814"/>
            <ac:spMk id="44" creationId="{46C57131-53A7-4C1A-BEA8-25F06A06AD29}"/>
          </ac:spMkLst>
        </pc:spChg>
      </pc:sldChg>
      <pc:sldChg chg="delSp new del mod">
        <pc:chgData name="Kielmeyer, Ella R" userId="a972bbfb-06b8-40a7-b254-2ab6fb969261" providerId="ADAL" clId="{252242B3-798F-4CFF-9A41-4643C8FAA196}" dt="2025-07-23T21:01:54.342" v="5717" actId="47"/>
        <pc:sldMkLst>
          <pc:docMk/>
          <pc:sldMk cId="3099084119" sldId="4814"/>
        </pc:sldMkLst>
      </pc:sldChg>
      <pc:sldChg chg="modSp add mod ord">
        <pc:chgData name="Kielmeyer, Ella R" userId="a972bbfb-06b8-40a7-b254-2ab6fb969261" providerId="ADAL" clId="{252242B3-798F-4CFF-9A41-4643C8FAA196}" dt="2025-07-23T21:07:00.808" v="5853" actId="207"/>
        <pc:sldMkLst>
          <pc:docMk/>
          <pc:sldMk cId="2196559695" sldId="4815"/>
        </pc:sldMkLst>
        <pc:spChg chg="mod">
          <ac:chgData name="Kielmeyer, Ella R" userId="a972bbfb-06b8-40a7-b254-2ab6fb969261" providerId="ADAL" clId="{252242B3-798F-4CFF-9A41-4643C8FAA196}" dt="2025-07-23T21:07:00.808" v="5853" actId="207"/>
          <ac:spMkLst>
            <pc:docMk/>
            <pc:sldMk cId="2196559695" sldId="4815"/>
            <ac:spMk id="2" creationId="{4B3E94C0-7212-3151-A941-F893CC043845}"/>
          </ac:spMkLst>
        </pc:spChg>
      </pc:sldChg>
      <pc:sldChg chg="modSp mod">
        <pc:chgData name="Kielmeyer, Ella R" userId="a972bbfb-06b8-40a7-b254-2ab6fb969261" providerId="ADAL" clId="{252242B3-798F-4CFF-9A41-4643C8FAA196}" dt="2025-07-24T19:49:10.435" v="5972" actId="1076"/>
        <pc:sldMkLst>
          <pc:docMk/>
          <pc:sldMk cId="1379075637" sldId="4816"/>
        </pc:sldMkLst>
        <pc:spChg chg="mod">
          <ac:chgData name="Kielmeyer, Ella R" userId="a972bbfb-06b8-40a7-b254-2ab6fb969261" providerId="ADAL" clId="{252242B3-798F-4CFF-9A41-4643C8FAA196}" dt="2025-07-24T19:49:10.435" v="5972" actId="1076"/>
          <ac:spMkLst>
            <pc:docMk/>
            <pc:sldMk cId="1379075637" sldId="4816"/>
            <ac:spMk id="2" creationId="{76251F7F-2F0E-D5FB-7F89-ACED88F6B520}"/>
          </ac:spMkLst>
        </pc:spChg>
      </pc:sldChg>
      <pc:sldChg chg="modSp add mod ord">
        <pc:chgData name="Kielmeyer, Ella R" userId="a972bbfb-06b8-40a7-b254-2ab6fb969261" providerId="ADAL" clId="{252242B3-798F-4CFF-9A41-4643C8FAA196}" dt="2025-07-23T21:07:51.089" v="5911" actId="20577"/>
        <pc:sldMkLst>
          <pc:docMk/>
          <pc:sldMk cId="550914060" sldId="4817"/>
        </pc:sldMkLst>
        <pc:spChg chg="mod">
          <ac:chgData name="Kielmeyer, Ella R" userId="a972bbfb-06b8-40a7-b254-2ab6fb969261" providerId="ADAL" clId="{252242B3-798F-4CFF-9A41-4643C8FAA196}" dt="2025-07-23T21:07:51.089" v="5911" actId="20577"/>
          <ac:spMkLst>
            <pc:docMk/>
            <pc:sldMk cId="550914060" sldId="4817"/>
            <ac:spMk id="2" creationId="{59B92DB3-9FDB-ABEC-1E4C-590B12418F1F}"/>
          </ac:spMkLst>
        </pc:spChg>
      </pc:sldChg>
      <pc:sldChg chg="modSp add mod ord">
        <pc:chgData name="Kielmeyer, Ella R" userId="a972bbfb-06b8-40a7-b254-2ab6fb969261" providerId="ADAL" clId="{252242B3-798F-4CFF-9A41-4643C8FAA196}" dt="2025-07-23T21:08:08.223" v="5949" actId="20577"/>
        <pc:sldMkLst>
          <pc:docMk/>
          <pc:sldMk cId="2627464981" sldId="4818"/>
        </pc:sldMkLst>
        <pc:spChg chg="mod">
          <ac:chgData name="Kielmeyer, Ella R" userId="a972bbfb-06b8-40a7-b254-2ab6fb969261" providerId="ADAL" clId="{252242B3-798F-4CFF-9A41-4643C8FAA196}" dt="2025-07-23T21:08:08.223" v="5949" actId="20577"/>
          <ac:spMkLst>
            <pc:docMk/>
            <pc:sldMk cId="2627464981" sldId="4818"/>
            <ac:spMk id="2" creationId="{CE035B3B-F66C-E4CF-94F3-4C7134649182}"/>
          </ac:spMkLst>
        </pc:spChg>
      </pc:sldChg>
      <pc:sldChg chg="add del ord">
        <pc:chgData name="Kielmeyer, Ella R" userId="a972bbfb-06b8-40a7-b254-2ab6fb969261" providerId="ADAL" clId="{252242B3-798F-4CFF-9A41-4643C8FAA196}" dt="2025-07-23T21:08:19.627" v="5953" actId="47"/>
        <pc:sldMkLst>
          <pc:docMk/>
          <pc:sldMk cId="2819354195" sldId="4819"/>
        </pc:sldMkLst>
      </pc:sldChg>
      <pc:sldChg chg="modSp add mod">
        <pc:chgData name="Kielmeyer, Ella R" userId="a972bbfb-06b8-40a7-b254-2ab6fb969261" providerId="ADAL" clId="{252242B3-798F-4CFF-9A41-4643C8FAA196}" dt="2025-07-25T17:47:36.956" v="9812" actId="20577"/>
        <pc:sldMkLst>
          <pc:docMk/>
          <pc:sldMk cId="1127783235" sldId="4822"/>
        </pc:sldMkLst>
        <pc:spChg chg="mod">
          <ac:chgData name="Kielmeyer, Ella R" userId="a972bbfb-06b8-40a7-b254-2ab6fb969261" providerId="ADAL" clId="{252242B3-798F-4CFF-9A41-4643C8FAA196}" dt="2025-07-24T20:01:12.397" v="6108" actId="1076"/>
          <ac:spMkLst>
            <pc:docMk/>
            <pc:sldMk cId="1127783235" sldId="4822"/>
            <ac:spMk id="3" creationId="{8B87E763-F841-1FDB-E18E-5ADA8FBD360F}"/>
          </ac:spMkLst>
        </pc:spChg>
        <pc:spChg chg="mod">
          <ac:chgData name="Kielmeyer, Ella R" userId="a972bbfb-06b8-40a7-b254-2ab6fb969261" providerId="ADAL" clId="{252242B3-798F-4CFF-9A41-4643C8FAA196}" dt="2025-07-25T17:47:36.956" v="9812" actId="20577"/>
          <ac:spMkLst>
            <pc:docMk/>
            <pc:sldMk cId="1127783235" sldId="4822"/>
            <ac:spMk id="4" creationId="{BFCD4A5A-A5B3-1634-82EA-88A37DD16538}"/>
          </ac:spMkLst>
        </pc:spChg>
      </pc:sldChg>
      <pc:sldChg chg="addSp delSp modSp add mod ord modNotesTx">
        <pc:chgData name="Kielmeyer, Ella R" userId="a972bbfb-06b8-40a7-b254-2ab6fb969261" providerId="ADAL" clId="{252242B3-798F-4CFF-9A41-4643C8FAA196}" dt="2025-07-25T18:49:08.956" v="13978" actId="1076"/>
        <pc:sldMkLst>
          <pc:docMk/>
          <pc:sldMk cId="1250889357" sldId="4823"/>
        </pc:sldMkLst>
        <pc:spChg chg="add mod">
          <ac:chgData name="Kielmeyer, Ella R" userId="a972bbfb-06b8-40a7-b254-2ab6fb969261" providerId="ADAL" clId="{252242B3-798F-4CFF-9A41-4643C8FAA196}" dt="2025-07-25T18:34:02.473" v="13520" actId="313"/>
          <ac:spMkLst>
            <pc:docMk/>
            <pc:sldMk cId="1250889357" sldId="4823"/>
            <ac:spMk id="6" creationId="{9844B17C-A9EC-254E-AB7A-A1F9FE52AB51}"/>
          </ac:spMkLst>
        </pc:spChg>
        <pc:spChg chg="mod">
          <ac:chgData name="Kielmeyer, Ella R" userId="a972bbfb-06b8-40a7-b254-2ab6fb969261" providerId="ADAL" clId="{252242B3-798F-4CFF-9A41-4643C8FAA196}" dt="2025-07-25T18:49:08.956" v="13978" actId="1076"/>
          <ac:spMkLst>
            <pc:docMk/>
            <pc:sldMk cId="1250889357" sldId="4823"/>
            <ac:spMk id="7" creationId="{C2630C42-3E77-4355-4921-8FD1E2C65EC4}"/>
          </ac:spMkLst>
        </pc:spChg>
        <pc:spChg chg="add mod">
          <ac:chgData name="Kielmeyer, Ella R" userId="a972bbfb-06b8-40a7-b254-2ab6fb969261" providerId="ADAL" clId="{252242B3-798F-4CFF-9A41-4643C8FAA196}" dt="2025-07-25T18:48:59.530" v="13975" actId="14100"/>
          <ac:spMkLst>
            <pc:docMk/>
            <pc:sldMk cId="1250889357" sldId="4823"/>
            <ac:spMk id="9" creationId="{1FA748C8-DA9E-72C5-A792-54CDCF796110}"/>
          </ac:spMkLst>
        </pc:spChg>
        <pc:picChg chg="mod">
          <ac:chgData name="Kielmeyer, Ella R" userId="a972bbfb-06b8-40a7-b254-2ab6fb969261" providerId="ADAL" clId="{252242B3-798F-4CFF-9A41-4643C8FAA196}" dt="2025-07-25T18:48:37.633" v="13909" actId="1076"/>
          <ac:picMkLst>
            <pc:docMk/>
            <pc:sldMk cId="1250889357" sldId="4823"/>
            <ac:picMk id="4" creationId="{A4C75F61-F3AD-3A9A-3352-03DED2AAB1ED}"/>
          </ac:picMkLst>
        </pc:picChg>
        <pc:picChg chg="add mod">
          <ac:chgData name="Kielmeyer, Ella R" userId="a972bbfb-06b8-40a7-b254-2ab6fb969261" providerId="ADAL" clId="{252242B3-798F-4CFF-9A41-4643C8FAA196}" dt="2025-07-25T18:48:39.997" v="13910" actId="1076"/>
          <ac:picMkLst>
            <pc:docMk/>
            <pc:sldMk cId="1250889357" sldId="4823"/>
            <ac:picMk id="5" creationId="{F3E3DA44-8DE2-D2A4-DE9E-46E61B0F847A}"/>
          </ac:picMkLst>
        </pc:picChg>
        <pc:picChg chg="add mod">
          <ac:chgData name="Kielmeyer, Ella R" userId="a972bbfb-06b8-40a7-b254-2ab6fb969261" providerId="ADAL" clId="{252242B3-798F-4CFF-9A41-4643C8FAA196}" dt="2025-07-25T18:48:43.368" v="13911" actId="1076"/>
          <ac:picMkLst>
            <pc:docMk/>
            <pc:sldMk cId="1250889357" sldId="4823"/>
            <ac:picMk id="8" creationId="{7A4C29C9-C460-E34F-0D1F-59D044BCBF57}"/>
          </ac:picMkLst>
        </pc:picChg>
      </pc:sldChg>
      <pc:sldChg chg="delSp modSp add del mod ord">
        <pc:chgData name="Kielmeyer, Ella R" userId="a972bbfb-06b8-40a7-b254-2ab6fb969261" providerId="ADAL" clId="{252242B3-798F-4CFF-9A41-4643C8FAA196}" dt="2025-07-24T20:02:15.303" v="6169" actId="2696"/>
        <pc:sldMkLst>
          <pc:docMk/>
          <pc:sldMk cId="4043046444" sldId="4823"/>
        </pc:sldMkLst>
      </pc:sldChg>
      <pc:sldChg chg="addSp delSp modSp add mod ord modNotesTx">
        <pc:chgData name="Kielmeyer, Ella R" userId="a972bbfb-06b8-40a7-b254-2ab6fb969261" providerId="ADAL" clId="{252242B3-798F-4CFF-9A41-4643C8FAA196}" dt="2025-07-25T18:32:53.283" v="13468" actId="27636"/>
        <pc:sldMkLst>
          <pc:docMk/>
          <pc:sldMk cId="3448029937" sldId="4824"/>
        </pc:sldMkLst>
        <pc:spChg chg="mod">
          <ac:chgData name="Kielmeyer, Ella R" userId="a972bbfb-06b8-40a7-b254-2ab6fb969261" providerId="ADAL" clId="{252242B3-798F-4CFF-9A41-4643C8FAA196}" dt="2025-07-25T18:10:22.757" v="11654" actId="113"/>
          <ac:spMkLst>
            <pc:docMk/>
            <pc:sldMk cId="3448029937" sldId="4824"/>
            <ac:spMk id="2" creationId="{B43EB344-AD12-0B8A-977C-B9A17BD0C218}"/>
          </ac:spMkLst>
        </pc:spChg>
        <pc:spChg chg="add mod">
          <ac:chgData name="Kielmeyer, Ella R" userId="a972bbfb-06b8-40a7-b254-2ab6fb969261" providerId="ADAL" clId="{252242B3-798F-4CFF-9A41-4643C8FAA196}" dt="2025-07-25T18:32:09.128" v="13416" actId="1076"/>
          <ac:spMkLst>
            <pc:docMk/>
            <pc:sldMk cId="3448029937" sldId="4824"/>
            <ac:spMk id="3" creationId="{96BF610D-3B8C-7A5C-F6E6-B6E6C75F17BB}"/>
          </ac:spMkLst>
        </pc:spChg>
        <pc:spChg chg="add mod">
          <ac:chgData name="Kielmeyer, Ella R" userId="a972bbfb-06b8-40a7-b254-2ab6fb969261" providerId="ADAL" clId="{252242B3-798F-4CFF-9A41-4643C8FAA196}" dt="2025-07-25T18:32:41.124" v="13424" actId="1076"/>
          <ac:spMkLst>
            <pc:docMk/>
            <pc:sldMk cId="3448029937" sldId="4824"/>
            <ac:spMk id="4" creationId="{248FCDA1-2D7B-B29A-E584-88E6C1B229AA}"/>
          </ac:spMkLst>
        </pc:spChg>
        <pc:spChg chg="add mod">
          <ac:chgData name="Kielmeyer, Ella R" userId="a972bbfb-06b8-40a7-b254-2ab6fb969261" providerId="ADAL" clId="{252242B3-798F-4CFF-9A41-4643C8FAA196}" dt="2025-07-25T18:32:53.283" v="13468" actId="27636"/>
          <ac:spMkLst>
            <pc:docMk/>
            <pc:sldMk cId="3448029937" sldId="4824"/>
            <ac:spMk id="5" creationId="{2554F046-DB3F-FAF6-E47F-17FAD278ADB2}"/>
          </ac:spMkLst>
        </pc:spChg>
        <pc:spChg chg="mod">
          <ac:chgData name="Kielmeyer, Ella R" userId="a972bbfb-06b8-40a7-b254-2ab6fb969261" providerId="ADAL" clId="{252242B3-798F-4CFF-9A41-4643C8FAA196}" dt="2025-07-24T20:11:41.102" v="6367" actId="20577"/>
          <ac:spMkLst>
            <pc:docMk/>
            <pc:sldMk cId="3448029937" sldId="4824"/>
            <ac:spMk id="9" creationId="{717DF947-92FA-CF50-3DBE-088DDCA8C1A7}"/>
          </ac:spMkLst>
        </pc:spChg>
      </pc:sldChg>
      <pc:sldChg chg="addSp delSp modSp new mod modNotesTx">
        <pc:chgData name="Kielmeyer, Ella R" userId="a972bbfb-06b8-40a7-b254-2ab6fb969261" providerId="ADAL" clId="{252242B3-798F-4CFF-9A41-4643C8FAA196}" dt="2025-07-26T13:46:31.172" v="14191" actId="1036"/>
        <pc:sldMkLst>
          <pc:docMk/>
          <pc:sldMk cId="2558870345" sldId="4825"/>
        </pc:sldMkLst>
        <pc:spChg chg="add mod">
          <ac:chgData name="Kielmeyer, Ella R" userId="a972bbfb-06b8-40a7-b254-2ab6fb969261" providerId="ADAL" clId="{252242B3-798F-4CFF-9A41-4643C8FAA196}" dt="2025-07-26T13:46:31.172" v="14191" actId="1036"/>
          <ac:spMkLst>
            <pc:docMk/>
            <pc:sldMk cId="2558870345" sldId="4825"/>
            <ac:spMk id="9" creationId="{9AF73893-ED5F-4B07-2C20-8731B914D874}"/>
          </ac:spMkLst>
        </pc:spChg>
        <pc:graphicFrameChg chg="add mod">
          <ac:chgData name="Kielmeyer, Ella R" userId="a972bbfb-06b8-40a7-b254-2ab6fb969261" providerId="ADAL" clId="{252242B3-798F-4CFF-9A41-4643C8FAA196}" dt="2025-07-24T20:16:54.252" v="6528" actId="1076"/>
          <ac:graphicFrameMkLst>
            <pc:docMk/>
            <pc:sldMk cId="2558870345" sldId="4825"/>
            <ac:graphicFrameMk id="5" creationId="{5DDE5C75-2B31-28B0-B964-D57EF7B20DD6}"/>
          </ac:graphicFrameMkLst>
        </pc:graphicFrameChg>
      </pc:sldChg>
      <pc:sldChg chg="addSp delSp modSp add mod">
        <pc:chgData name="Kielmeyer, Ella R" userId="a972bbfb-06b8-40a7-b254-2ab6fb969261" providerId="ADAL" clId="{252242B3-798F-4CFF-9A41-4643C8FAA196}" dt="2025-07-26T13:46:40.953" v="14193" actId="113"/>
        <pc:sldMkLst>
          <pc:docMk/>
          <pc:sldMk cId="84819669" sldId="4826"/>
        </pc:sldMkLst>
        <pc:spChg chg="mod">
          <ac:chgData name="Kielmeyer, Ella R" userId="a972bbfb-06b8-40a7-b254-2ab6fb969261" providerId="ADAL" clId="{252242B3-798F-4CFF-9A41-4643C8FAA196}" dt="2025-07-26T13:46:40.953" v="14193" actId="113"/>
          <ac:spMkLst>
            <pc:docMk/>
            <pc:sldMk cId="84819669" sldId="4826"/>
            <ac:spMk id="12" creationId="{7DDCA898-5FA8-C190-E5F2-67A5257E3976}"/>
          </ac:spMkLst>
        </pc:spChg>
        <pc:picChg chg="add mod">
          <ac:chgData name="Kielmeyer, Ella R" userId="a972bbfb-06b8-40a7-b254-2ab6fb969261" providerId="ADAL" clId="{252242B3-798F-4CFF-9A41-4643C8FAA196}" dt="2025-07-24T20:28:58.286" v="7029" actId="1076"/>
          <ac:picMkLst>
            <pc:docMk/>
            <pc:sldMk cId="84819669" sldId="4826"/>
            <ac:picMk id="7" creationId="{040336DB-F79F-C776-3FAF-92567C754629}"/>
          </ac:picMkLst>
        </pc:picChg>
      </pc:sldChg>
      <pc:sldChg chg="addSp delSp modSp add mod ord">
        <pc:chgData name="Kielmeyer, Ella R" userId="a972bbfb-06b8-40a7-b254-2ab6fb969261" providerId="ADAL" clId="{252242B3-798F-4CFF-9A41-4643C8FAA196}" dt="2025-07-26T13:47:10.362" v="14199" actId="113"/>
        <pc:sldMkLst>
          <pc:docMk/>
          <pc:sldMk cId="1717988668" sldId="4827"/>
        </pc:sldMkLst>
        <pc:spChg chg="add mod">
          <ac:chgData name="Kielmeyer, Ella R" userId="a972bbfb-06b8-40a7-b254-2ab6fb969261" providerId="ADAL" clId="{252242B3-798F-4CFF-9A41-4643C8FAA196}" dt="2025-07-24T20:38:56.327" v="7257" actId="14100"/>
          <ac:spMkLst>
            <pc:docMk/>
            <pc:sldMk cId="1717988668" sldId="4827"/>
            <ac:spMk id="5" creationId="{F371D3CC-6C08-A2FE-86CB-B77394A6FAD6}"/>
          </ac:spMkLst>
        </pc:spChg>
        <pc:spChg chg="mod">
          <ac:chgData name="Kielmeyer, Ella R" userId="a972bbfb-06b8-40a7-b254-2ab6fb969261" providerId="ADAL" clId="{252242B3-798F-4CFF-9A41-4643C8FAA196}" dt="2025-07-26T13:47:10.362" v="14199" actId="113"/>
          <ac:spMkLst>
            <pc:docMk/>
            <pc:sldMk cId="1717988668" sldId="4827"/>
            <ac:spMk id="7" creationId="{A5B5982B-3FC5-0529-6B17-4EC0A396BAC2}"/>
          </ac:spMkLst>
        </pc:spChg>
      </pc:sldChg>
      <pc:sldChg chg="modSp add mod ord">
        <pc:chgData name="Kielmeyer, Ella R" userId="a972bbfb-06b8-40a7-b254-2ab6fb969261" providerId="ADAL" clId="{252242B3-798F-4CFF-9A41-4643C8FAA196}" dt="2025-07-25T16:42:42.858" v="8225" actId="113"/>
        <pc:sldMkLst>
          <pc:docMk/>
          <pc:sldMk cId="2016742202" sldId="4828"/>
        </pc:sldMkLst>
        <pc:spChg chg="mod">
          <ac:chgData name="Kielmeyer, Ella R" userId="a972bbfb-06b8-40a7-b254-2ab6fb969261" providerId="ADAL" clId="{252242B3-798F-4CFF-9A41-4643C8FAA196}" dt="2025-07-25T16:42:42.858" v="8225" actId="113"/>
          <ac:spMkLst>
            <pc:docMk/>
            <pc:sldMk cId="2016742202" sldId="4828"/>
            <ac:spMk id="2" creationId="{F35374ED-50DF-453B-7AE6-1B9810DF523D}"/>
          </ac:spMkLst>
        </pc:spChg>
        <pc:spChg chg="mod">
          <ac:chgData name="Kielmeyer, Ella R" userId="a972bbfb-06b8-40a7-b254-2ab6fb969261" providerId="ADAL" clId="{252242B3-798F-4CFF-9A41-4643C8FAA196}" dt="2025-07-24T20:41:36.926" v="7373" actId="255"/>
          <ac:spMkLst>
            <pc:docMk/>
            <pc:sldMk cId="2016742202" sldId="4828"/>
            <ac:spMk id="3" creationId="{17FCFD8B-A23E-771F-252C-D2AEA83DBBDC}"/>
          </ac:spMkLst>
        </pc:spChg>
      </pc:sldChg>
      <pc:sldChg chg="addSp delSp modSp add mod setBg">
        <pc:chgData name="Kielmeyer, Ella R" userId="a972bbfb-06b8-40a7-b254-2ab6fb969261" providerId="ADAL" clId="{252242B3-798F-4CFF-9A41-4643C8FAA196}" dt="2025-07-26T13:47:25.634" v="14203" actId="113"/>
        <pc:sldMkLst>
          <pc:docMk/>
          <pc:sldMk cId="3815937556" sldId="4829"/>
        </pc:sldMkLst>
        <pc:spChg chg="mod">
          <ac:chgData name="Kielmeyer, Ella R" userId="a972bbfb-06b8-40a7-b254-2ab6fb969261" providerId="ADAL" clId="{252242B3-798F-4CFF-9A41-4643C8FAA196}" dt="2025-07-26T13:47:25.634" v="14203" actId="113"/>
          <ac:spMkLst>
            <pc:docMk/>
            <pc:sldMk cId="3815937556" sldId="4829"/>
            <ac:spMk id="14" creationId="{359E80F7-5528-E72F-01F2-BE4DB71C5716}"/>
          </ac:spMkLst>
        </pc:spChg>
        <pc:picChg chg="add mod ord">
          <ac:chgData name="Kielmeyer, Ella R" userId="a972bbfb-06b8-40a7-b254-2ab6fb969261" providerId="ADAL" clId="{252242B3-798F-4CFF-9A41-4643C8FAA196}" dt="2025-07-24T20:51:19.054" v="7741" actId="1076"/>
          <ac:picMkLst>
            <pc:docMk/>
            <pc:sldMk cId="3815937556" sldId="4829"/>
            <ac:picMk id="4" creationId="{A15C5288-0B14-5FDE-FD11-029E8BDC023E}"/>
          </ac:picMkLst>
        </pc:picChg>
        <pc:picChg chg="add mod">
          <ac:chgData name="Kielmeyer, Ella R" userId="a972bbfb-06b8-40a7-b254-2ab6fb969261" providerId="ADAL" clId="{252242B3-798F-4CFF-9A41-4643C8FAA196}" dt="2025-07-24T20:50:51.720" v="7729" actId="1076"/>
          <ac:picMkLst>
            <pc:docMk/>
            <pc:sldMk cId="3815937556" sldId="4829"/>
            <ac:picMk id="5" creationId="{6D911C17-58F0-F45E-F0E5-F78F2DF120B5}"/>
          </ac:picMkLst>
        </pc:picChg>
        <pc:picChg chg="add mod">
          <ac:chgData name="Kielmeyer, Ella R" userId="a972bbfb-06b8-40a7-b254-2ab6fb969261" providerId="ADAL" clId="{252242B3-798F-4CFF-9A41-4643C8FAA196}" dt="2025-07-24T20:50:19.867" v="7718" actId="1076"/>
          <ac:picMkLst>
            <pc:docMk/>
            <pc:sldMk cId="3815937556" sldId="4829"/>
            <ac:picMk id="10" creationId="{32D9B47E-73AC-F9EB-A940-A9BC105B3F95}"/>
          </ac:picMkLst>
        </pc:picChg>
      </pc:sldChg>
      <pc:sldChg chg="addSp delSp modSp add mod">
        <pc:chgData name="Kielmeyer, Ella R" userId="a972bbfb-06b8-40a7-b254-2ab6fb969261" providerId="ADAL" clId="{252242B3-798F-4CFF-9A41-4643C8FAA196}" dt="2025-07-26T13:47:19.355" v="14200" actId="113"/>
        <pc:sldMkLst>
          <pc:docMk/>
          <pc:sldMk cId="924478878" sldId="4830"/>
        </pc:sldMkLst>
        <pc:spChg chg="add mod ord">
          <ac:chgData name="Kielmeyer, Ella R" userId="a972bbfb-06b8-40a7-b254-2ab6fb969261" providerId="ADAL" clId="{252242B3-798F-4CFF-9A41-4643C8FAA196}" dt="2025-07-24T20:54:31.207" v="7773" actId="14100"/>
          <ac:spMkLst>
            <pc:docMk/>
            <pc:sldMk cId="924478878" sldId="4830"/>
            <ac:spMk id="9" creationId="{55827B05-3025-B7F6-E7D9-1F9D98AEB026}"/>
          </ac:spMkLst>
        </pc:spChg>
        <pc:spChg chg="mod">
          <ac:chgData name="Kielmeyer, Ella R" userId="a972bbfb-06b8-40a7-b254-2ab6fb969261" providerId="ADAL" clId="{252242B3-798F-4CFF-9A41-4643C8FAA196}" dt="2025-07-26T13:47:19.355" v="14200" actId="113"/>
          <ac:spMkLst>
            <pc:docMk/>
            <pc:sldMk cId="924478878" sldId="4830"/>
            <ac:spMk id="14" creationId="{C8AA2D0E-C124-F189-C97A-A2253D1D3ECE}"/>
          </ac:spMkLst>
        </pc:spChg>
        <pc:picChg chg="add mod ord">
          <ac:chgData name="Kielmeyer, Ella R" userId="a972bbfb-06b8-40a7-b254-2ab6fb969261" providerId="ADAL" clId="{252242B3-798F-4CFF-9A41-4643C8FAA196}" dt="2025-07-24T20:54:21.494" v="7771" actId="1076"/>
          <ac:picMkLst>
            <pc:docMk/>
            <pc:sldMk cId="924478878" sldId="4830"/>
            <ac:picMk id="2" creationId="{C53950EE-6774-867E-A075-8837580472F7}"/>
          </ac:picMkLst>
        </pc:picChg>
        <pc:picChg chg="add mod ord">
          <ac:chgData name="Kielmeyer, Ella R" userId="a972bbfb-06b8-40a7-b254-2ab6fb969261" providerId="ADAL" clId="{252242B3-798F-4CFF-9A41-4643C8FAA196}" dt="2025-07-24T20:54:14.423" v="7769" actId="14100"/>
          <ac:picMkLst>
            <pc:docMk/>
            <pc:sldMk cId="924478878" sldId="4830"/>
            <ac:picMk id="3" creationId="{42C17EAF-DE1F-8F7E-857A-7C6FF1F65B53}"/>
          </ac:picMkLst>
        </pc:picChg>
        <pc:picChg chg="add mod">
          <ac:chgData name="Kielmeyer, Ella R" userId="a972bbfb-06b8-40a7-b254-2ab6fb969261" providerId="ADAL" clId="{252242B3-798F-4CFF-9A41-4643C8FAA196}" dt="2025-07-24T20:53:42.121" v="7762" actId="14100"/>
          <ac:picMkLst>
            <pc:docMk/>
            <pc:sldMk cId="924478878" sldId="4830"/>
            <ac:picMk id="7" creationId="{7D2956FA-F649-1FD3-E8BA-28C841577DE9}"/>
          </ac:picMkLst>
        </pc:picChg>
        <pc:picChg chg="add mod modCrop">
          <ac:chgData name="Kielmeyer, Ella R" userId="a972bbfb-06b8-40a7-b254-2ab6fb969261" providerId="ADAL" clId="{252242B3-798F-4CFF-9A41-4643C8FAA196}" dt="2025-07-24T20:53:45.513" v="7763" actId="1076"/>
          <ac:picMkLst>
            <pc:docMk/>
            <pc:sldMk cId="924478878" sldId="4830"/>
            <ac:picMk id="8" creationId="{01B92BEB-7FC5-DECD-94F9-11E43A5B6DD0}"/>
          </ac:picMkLst>
        </pc:picChg>
      </pc:sldChg>
      <pc:sldChg chg="new del">
        <pc:chgData name="Kielmeyer, Ella R" userId="a972bbfb-06b8-40a7-b254-2ab6fb969261" providerId="ADAL" clId="{252242B3-798F-4CFF-9A41-4643C8FAA196}" dt="2025-07-25T16:44:51.125" v="8239" actId="47"/>
        <pc:sldMkLst>
          <pc:docMk/>
          <pc:sldMk cId="3337360130" sldId="4831"/>
        </pc:sldMkLst>
      </pc:sldChg>
      <pc:sldChg chg="modSp add del mod">
        <pc:chgData name="Kielmeyer, Ella R" userId="a972bbfb-06b8-40a7-b254-2ab6fb969261" providerId="ADAL" clId="{252242B3-798F-4CFF-9A41-4643C8FAA196}" dt="2025-07-25T18:55:09.373" v="14176" actId="47"/>
        <pc:sldMkLst>
          <pc:docMk/>
          <pc:sldMk cId="1648001449" sldId="4832"/>
        </pc:sldMkLst>
      </pc:sldChg>
      <pc:sldChg chg="add del">
        <pc:chgData name="Kielmeyer, Ella R" userId="a972bbfb-06b8-40a7-b254-2ab6fb969261" providerId="ADAL" clId="{252242B3-798F-4CFF-9A41-4643C8FAA196}" dt="2025-07-25T18:55:12.565" v="14178" actId="47"/>
        <pc:sldMkLst>
          <pc:docMk/>
          <pc:sldMk cId="1537823136" sldId="4833"/>
        </pc:sldMkLst>
      </pc:sldChg>
      <pc:sldChg chg="addSp delSp modSp new mod ord modNotesTx">
        <pc:chgData name="Kielmeyer, Ella R" userId="a972bbfb-06b8-40a7-b254-2ab6fb969261" providerId="ADAL" clId="{252242B3-798F-4CFF-9A41-4643C8FAA196}" dt="2025-07-25T17:32:50.271" v="9540" actId="20577"/>
        <pc:sldMkLst>
          <pc:docMk/>
          <pc:sldMk cId="1519352971" sldId="4834"/>
        </pc:sldMkLst>
        <pc:spChg chg="add mod ord">
          <ac:chgData name="Kielmeyer, Ella R" userId="a972bbfb-06b8-40a7-b254-2ab6fb969261" providerId="ADAL" clId="{252242B3-798F-4CFF-9A41-4643C8FAA196}" dt="2025-07-25T17:30:27.451" v="9390" actId="14100"/>
          <ac:spMkLst>
            <pc:docMk/>
            <pc:sldMk cId="1519352971" sldId="4834"/>
            <ac:spMk id="13" creationId="{E658ACB9-BE59-62FE-FEE5-735E1FF4830A}"/>
          </ac:spMkLst>
        </pc:spChg>
        <pc:picChg chg="add mod">
          <ac:chgData name="Kielmeyer, Ella R" userId="a972bbfb-06b8-40a7-b254-2ab6fb969261" providerId="ADAL" clId="{252242B3-798F-4CFF-9A41-4643C8FAA196}" dt="2025-07-25T17:27:40.438" v="9345" actId="1076"/>
          <ac:picMkLst>
            <pc:docMk/>
            <pc:sldMk cId="1519352971" sldId="4834"/>
            <ac:picMk id="4" creationId="{0D413EF4-33E7-5B72-161C-BE1D9DB33A95}"/>
          </ac:picMkLst>
        </pc:picChg>
        <pc:picChg chg="add mod">
          <ac:chgData name="Kielmeyer, Ella R" userId="a972bbfb-06b8-40a7-b254-2ab6fb969261" providerId="ADAL" clId="{252242B3-798F-4CFF-9A41-4643C8FAA196}" dt="2025-07-25T17:26:47.176" v="9339" actId="1076"/>
          <ac:picMkLst>
            <pc:docMk/>
            <pc:sldMk cId="1519352971" sldId="4834"/>
            <ac:picMk id="5" creationId="{3A1E986D-1FF5-35BD-5533-F5124D2C4C6F}"/>
          </ac:picMkLst>
        </pc:picChg>
        <pc:picChg chg="add mod">
          <ac:chgData name="Kielmeyer, Ella R" userId="a972bbfb-06b8-40a7-b254-2ab6fb969261" providerId="ADAL" clId="{252242B3-798F-4CFF-9A41-4643C8FAA196}" dt="2025-07-25T17:28:37.121" v="9363" actId="1076"/>
          <ac:picMkLst>
            <pc:docMk/>
            <pc:sldMk cId="1519352971" sldId="4834"/>
            <ac:picMk id="7" creationId="{3FB305C6-126E-110E-246B-148DE460D287}"/>
          </ac:picMkLst>
        </pc:picChg>
        <pc:picChg chg="add mod">
          <ac:chgData name="Kielmeyer, Ella R" userId="a972bbfb-06b8-40a7-b254-2ab6fb969261" providerId="ADAL" clId="{252242B3-798F-4CFF-9A41-4643C8FAA196}" dt="2025-07-25T17:31:26.786" v="9398" actId="207"/>
          <ac:picMkLst>
            <pc:docMk/>
            <pc:sldMk cId="1519352971" sldId="4834"/>
            <ac:picMk id="17" creationId="{8616228D-61E6-EA89-1258-9469BE69E8BD}"/>
          </ac:picMkLst>
        </pc:picChg>
      </pc:sldChg>
      <pc:sldChg chg="addSp delSp modSp new mod setBg">
        <pc:chgData name="Kielmeyer, Ella R" userId="a972bbfb-06b8-40a7-b254-2ab6fb969261" providerId="ADAL" clId="{252242B3-798F-4CFF-9A41-4643C8FAA196}" dt="2025-07-25T18:07:59.368" v="11623" actId="113"/>
        <pc:sldMkLst>
          <pc:docMk/>
          <pc:sldMk cId="1214955789" sldId="4835"/>
        </pc:sldMkLst>
        <pc:spChg chg="mod">
          <ac:chgData name="Kielmeyer, Ella R" userId="a972bbfb-06b8-40a7-b254-2ab6fb969261" providerId="ADAL" clId="{252242B3-798F-4CFF-9A41-4643C8FAA196}" dt="2025-07-25T18:07:59.368" v="11623" actId="113"/>
          <ac:spMkLst>
            <pc:docMk/>
            <pc:sldMk cId="1214955789" sldId="4835"/>
            <ac:spMk id="2" creationId="{C85FE7DC-619E-FDF4-F014-6F8F15DAEDED}"/>
          </ac:spMkLst>
        </pc:spChg>
        <pc:spChg chg="add mod">
          <ac:chgData name="Kielmeyer, Ella R" userId="a972bbfb-06b8-40a7-b254-2ab6fb969261" providerId="ADAL" clId="{252242B3-798F-4CFF-9A41-4643C8FAA196}" dt="2025-07-25T17:41:35.678" v="9699" actId="164"/>
          <ac:spMkLst>
            <pc:docMk/>
            <pc:sldMk cId="1214955789" sldId="4835"/>
            <ac:spMk id="11" creationId="{776798A5-DA84-D83C-F88C-4857BA0E81A8}"/>
          </ac:spMkLst>
        </pc:spChg>
        <pc:spChg chg="add mod">
          <ac:chgData name="Kielmeyer, Ella R" userId="a972bbfb-06b8-40a7-b254-2ab6fb969261" providerId="ADAL" clId="{252242B3-798F-4CFF-9A41-4643C8FAA196}" dt="2025-07-25T17:39:12.973" v="9671"/>
          <ac:spMkLst>
            <pc:docMk/>
            <pc:sldMk cId="1214955789" sldId="4835"/>
            <ac:spMk id="17" creationId="{C4923BC4-0566-C2EC-BE89-87AC3BCEC2E3}"/>
          </ac:spMkLst>
        </pc:spChg>
        <pc:spChg chg="add mod">
          <ac:chgData name="Kielmeyer, Ella R" userId="a972bbfb-06b8-40a7-b254-2ab6fb969261" providerId="ADAL" clId="{252242B3-798F-4CFF-9A41-4643C8FAA196}" dt="2025-07-25T17:42:45.621" v="9714" actId="20577"/>
          <ac:spMkLst>
            <pc:docMk/>
            <pc:sldMk cId="1214955789" sldId="4835"/>
            <ac:spMk id="18" creationId="{431735FF-0C8C-0AD4-6354-7FDFEA4CD005}"/>
          </ac:spMkLst>
        </pc:spChg>
        <pc:spChg chg="add mod">
          <ac:chgData name="Kielmeyer, Ella R" userId="a972bbfb-06b8-40a7-b254-2ab6fb969261" providerId="ADAL" clId="{252242B3-798F-4CFF-9A41-4643C8FAA196}" dt="2025-07-25T17:39:12.973" v="9671"/>
          <ac:spMkLst>
            <pc:docMk/>
            <pc:sldMk cId="1214955789" sldId="4835"/>
            <ac:spMk id="19" creationId="{7A511A15-D7F7-1B05-5662-1143A8338B5A}"/>
          </ac:spMkLst>
        </pc:spChg>
        <pc:spChg chg="add mod">
          <ac:chgData name="Kielmeyer, Ella R" userId="a972bbfb-06b8-40a7-b254-2ab6fb969261" providerId="ADAL" clId="{252242B3-798F-4CFF-9A41-4643C8FAA196}" dt="2025-07-25T17:42:01.874" v="9711" actId="403"/>
          <ac:spMkLst>
            <pc:docMk/>
            <pc:sldMk cId="1214955789" sldId="4835"/>
            <ac:spMk id="20" creationId="{0630E818-2972-B881-845E-1D0153B4FE8E}"/>
          </ac:spMkLst>
        </pc:spChg>
        <pc:spChg chg="add mod">
          <ac:chgData name="Kielmeyer, Ella R" userId="a972bbfb-06b8-40a7-b254-2ab6fb969261" providerId="ADAL" clId="{252242B3-798F-4CFF-9A41-4643C8FAA196}" dt="2025-07-25T17:41:24.180" v="9696" actId="164"/>
          <ac:spMkLst>
            <pc:docMk/>
            <pc:sldMk cId="1214955789" sldId="4835"/>
            <ac:spMk id="25" creationId="{CD0CB187-7C1D-8595-F65F-3E2860D91070}"/>
          </ac:spMkLst>
        </pc:spChg>
        <pc:spChg chg="add mod">
          <ac:chgData name="Kielmeyer, Ella R" userId="a972bbfb-06b8-40a7-b254-2ab6fb969261" providerId="ADAL" clId="{252242B3-798F-4CFF-9A41-4643C8FAA196}" dt="2025-07-25T17:41:24.180" v="9696" actId="164"/>
          <ac:spMkLst>
            <pc:docMk/>
            <pc:sldMk cId="1214955789" sldId="4835"/>
            <ac:spMk id="26" creationId="{44B4C9AE-4C6A-CF93-5193-6807C343E8B6}"/>
          </ac:spMkLst>
        </pc:spChg>
        <pc:grpChg chg="add mod">
          <ac:chgData name="Kielmeyer, Ella R" userId="a972bbfb-06b8-40a7-b254-2ab6fb969261" providerId="ADAL" clId="{252242B3-798F-4CFF-9A41-4643C8FAA196}" dt="2025-07-25T17:41:30.669" v="9698" actId="1076"/>
          <ac:grpSpMkLst>
            <pc:docMk/>
            <pc:sldMk cId="1214955789" sldId="4835"/>
            <ac:grpSpMk id="9" creationId="{079B1688-6D11-9B83-BD41-21EC6A779456}"/>
          </ac:grpSpMkLst>
        </pc:grpChg>
        <pc:grpChg chg="add mod">
          <ac:chgData name="Kielmeyer, Ella R" userId="a972bbfb-06b8-40a7-b254-2ab6fb969261" providerId="ADAL" clId="{252242B3-798F-4CFF-9A41-4643C8FAA196}" dt="2025-07-25T17:39:12.973" v="9671"/>
          <ac:grpSpMkLst>
            <pc:docMk/>
            <pc:sldMk cId="1214955789" sldId="4835"/>
            <ac:grpSpMk id="15" creationId="{A003A1F2-5A61-2672-F40F-012C457FF13F}"/>
          </ac:grpSpMkLst>
        </pc:grpChg>
        <pc:grpChg chg="add mod">
          <ac:chgData name="Kielmeyer, Ella R" userId="a972bbfb-06b8-40a7-b254-2ab6fb969261" providerId="ADAL" clId="{252242B3-798F-4CFF-9A41-4643C8FAA196}" dt="2025-07-25T17:41:26.817" v="9697" actId="1076"/>
          <ac:grpSpMkLst>
            <pc:docMk/>
            <pc:sldMk cId="1214955789" sldId="4835"/>
            <ac:grpSpMk id="27" creationId="{59BE74EC-2DFC-94D9-1813-C435A81C9CD3}"/>
          </ac:grpSpMkLst>
        </pc:grpChg>
        <pc:grpChg chg="add mod">
          <ac:chgData name="Kielmeyer, Ella R" userId="a972bbfb-06b8-40a7-b254-2ab6fb969261" providerId="ADAL" clId="{252242B3-798F-4CFF-9A41-4643C8FAA196}" dt="2025-07-25T17:41:51.764" v="9708" actId="1076"/>
          <ac:grpSpMkLst>
            <pc:docMk/>
            <pc:sldMk cId="1214955789" sldId="4835"/>
            <ac:grpSpMk id="28" creationId="{97ACD4D9-BC4B-8562-12E6-4EF141522D7C}"/>
          </ac:grpSpMkLst>
        </pc:grpChg>
        <pc:picChg chg="add mod">
          <ac:chgData name="Kielmeyer, Ella R" userId="a972bbfb-06b8-40a7-b254-2ab6fb969261" providerId="ADAL" clId="{252242B3-798F-4CFF-9A41-4643C8FAA196}" dt="2025-07-25T17:41:35.678" v="9699" actId="164"/>
          <ac:picMkLst>
            <pc:docMk/>
            <pc:sldMk cId="1214955789" sldId="4835"/>
            <ac:picMk id="24" creationId="{2D18FE86-0188-4E30-F35C-4905F0BA38B5}"/>
          </ac:picMkLst>
        </pc:picChg>
      </pc:sldChg>
      <pc:sldChg chg="addSp delSp modSp new mod">
        <pc:chgData name="Kielmeyer, Ella R" userId="a972bbfb-06b8-40a7-b254-2ab6fb969261" providerId="ADAL" clId="{252242B3-798F-4CFF-9A41-4643C8FAA196}" dt="2025-07-27T19:29:52.876" v="17510" actId="403"/>
        <pc:sldMkLst>
          <pc:docMk/>
          <pc:sldMk cId="3740780358" sldId="4836"/>
        </pc:sldMkLst>
      </pc:sldChg>
      <pc:sldChg chg="addSp delSp new add del mod ord">
        <pc:chgData name="Kielmeyer, Ella R" userId="a972bbfb-06b8-40a7-b254-2ab6fb969261" providerId="ADAL" clId="{252242B3-798F-4CFF-9A41-4643C8FAA196}" dt="2025-07-26T13:58:28.650" v="14301" actId="478"/>
        <pc:sldMkLst>
          <pc:docMk/>
          <pc:sldMk cId="147813176" sldId="4837"/>
        </pc:sldMkLst>
      </pc:sldChg>
      <pc:sldChg chg="modSp new del mod">
        <pc:chgData name="Kielmeyer, Ella R" userId="a972bbfb-06b8-40a7-b254-2ab6fb969261" providerId="ADAL" clId="{252242B3-798F-4CFF-9A41-4643C8FAA196}" dt="2025-07-26T14:42:37.027" v="15063" actId="47"/>
        <pc:sldMkLst>
          <pc:docMk/>
          <pc:sldMk cId="2575035489" sldId="4838"/>
        </pc:sldMkLst>
      </pc:sldChg>
      <pc:sldChg chg="addSp delSp modSp new del mod">
        <pc:chgData name="Kielmeyer, Ella R" userId="a972bbfb-06b8-40a7-b254-2ab6fb969261" providerId="ADAL" clId="{252242B3-798F-4CFF-9A41-4643C8FAA196}" dt="2025-07-26T14:21:55.310" v="14458" actId="47"/>
        <pc:sldMkLst>
          <pc:docMk/>
          <pc:sldMk cId="1789175934" sldId="4839"/>
        </pc:sldMkLst>
      </pc:sldChg>
      <pc:sldChg chg="addSp delSp modSp add del mod setBg delDesignElem">
        <pc:chgData name="Kielmeyer, Ella R" userId="a972bbfb-06b8-40a7-b254-2ab6fb969261" providerId="ADAL" clId="{252242B3-798F-4CFF-9A41-4643C8FAA196}" dt="2025-07-26T14:21:56.935" v="14459" actId="47"/>
        <pc:sldMkLst>
          <pc:docMk/>
          <pc:sldMk cId="3901019200" sldId="4840"/>
        </pc:sldMkLst>
      </pc:sldChg>
      <pc:sldChg chg="addSp delSp modSp new mod">
        <pc:chgData name="Kielmeyer, Ella R" userId="a972bbfb-06b8-40a7-b254-2ab6fb969261" providerId="ADAL" clId="{252242B3-798F-4CFF-9A41-4643C8FAA196}" dt="2025-07-28T01:56:19.732" v="19213" actId="1076"/>
        <pc:sldMkLst>
          <pc:docMk/>
          <pc:sldMk cId="669165716" sldId="4841"/>
        </pc:sldMkLst>
        <pc:spChg chg="mod">
          <ac:chgData name="Kielmeyer, Ella R" userId="a972bbfb-06b8-40a7-b254-2ab6fb969261" providerId="ADAL" clId="{252242B3-798F-4CFF-9A41-4643C8FAA196}" dt="2025-07-26T14:37:55.819" v="14723" actId="255"/>
          <ac:spMkLst>
            <pc:docMk/>
            <pc:sldMk cId="669165716" sldId="4841"/>
            <ac:spMk id="3" creationId="{DE933EDE-2462-902F-6658-863AFE26F1D9}"/>
          </ac:spMkLst>
        </pc:spChg>
        <pc:spChg chg="mod">
          <ac:chgData name="Kielmeyer, Ella R" userId="a972bbfb-06b8-40a7-b254-2ab6fb969261" providerId="ADAL" clId="{252242B3-798F-4CFF-9A41-4643C8FAA196}" dt="2025-07-26T14:37:52.475" v="14722" actId="255"/>
          <ac:spMkLst>
            <pc:docMk/>
            <pc:sldMk cId="669165716" sldId="4841"/>
            <ac:spMk id="4" creationId="{40C7B9AD-A11B-F4AA-F38E-4895398F6C28}"/>
          </ac:spMkLst>
        </pc:spChg>
        <pc:spChg chg="add mod">
          <ac:chgData name="Kielmeyer, Ella R" userId="a972bbfb-06b8-40a7-b254-2ab6fb969261" providerId="ADAL" clId="{252242B3-798F-4CFF-9A41-4643C8FAA196}" dt="2025-07-26T14:24:21.945" v="14505" actId="14100"/>
          <ac:spMkLst>
            <pc:docMk/>
            <pc:sldMk cId="669165716" sldId="4841"/>
            <ac:spMk id="11" creationId="{66F0C051-E86C-FF59-FEF2-A694F0E3CAC9}"/>
          </ac:spMkLst>
        </pc:spChg>
        <pc:picChg chg="add mod">
          <ac:chgData name="Kielmeyer, Ella R" userId="a972bbfb-06b8-40a7-b254-2ab6fb969261" providerId="ADAL" clId="{252242B3-798F-4CFF-9A41-4643C8FAA196}" dt="2025-07-26T14:37:20.166" v="14715" actId="1076"/>
          <ac:picMkLst>
            <pc:docMk/>
            <pc:sldMk cId="669165716" sldId="4841"/>
            <ac:picMk id="5" creationId="{829B5092-5569-68DC-7071-7394468003C6}"/>
          </ac:picMkLst>
        </pc:picChg>
        <pc:picChg chg="add mod">
          <ac:chgData name="Kielmeyer, Ella R" userId="a972bbfb-06b8-40a7-b254-2ab6fb969261" providerId="ADAL" clId="{252242B3-798F-4CFF-9A41-4643C8FAA196}" dt="2025-07-28T01:56:19.732" v="19213" actId="1076"/>
          <ac:picMkLst>
            <pc:docMk/>
            <pc:sldMk cId="669165716" sldId="4841"/>
            <ac:picMk id="6" creationId="{EA3B2577-D880-0C58-524C-E561E8AA8D90}"/>
          </ac:picMkLst>
        </pc:picChg>
      </pc:sldChg>
      <pc:sldChg chg="addSp modSp new del mod">
        <pc:chgData name="Kielmeyer, Ella R" userId="a972bbfb-06b8-40a7-b254-2ab6fb969261" providerId="ADAL" clId="{252242B3-798F-4CFF-9A41-4643C8FAA196}" dt="2025-07-26T14:21:12.418" v="14445" actId="47"/>
        <pc:sldMkLst>
          <pc:docMk/>
          <pc:sldMk cId="2393701322" sldId="4841"/>
        </pc:sldMkLst>
      </pc:sldChg>
      <pc:sldChg chg="new del">
        <pc:chgData name="Kielmeyer, Ella R" userId="a972bbfb-06b8-40a7-b254-2ab6fb969261" providerId="ADAL" clId="{252242B3-798F-4CFF-9A41-4643C8FAA196}" dt="2025-07-26T14:21:13.582" v="14446" actId="47"/>
        <pc:sldMkLst>
          <pc:docMk/>
          <pc:sldMk cId="37076367" sldId="4842"/>
        </pc:sldMkLst>
      </pc:sldChg>
      <pc:sldChg chg="addSp delSp modSp add mod">
        <pc:chgData name="Kielmeyer, Ella R" userId="a972bbfb-06b8-40a7-b254-2ab6fb969261" providerId="ADAL" clId="{252242B3-798F-4CFF-9A41-4643C8FAA196}" dt="2025-07-28T01:55:36.699" v="19201" actId="692"/>
        <pc:sldMkLst>
          <pc:docMk/>
          <pc:sldMk cId="837985139" sldId="4842"/>
        </pc:sldMkLst>
        <pc:spChg chg="mod">
          <ac:chgData name="Kielmeyer, Ella R" userId="a972bbfb-06b8-40a7-b254-2ab6fb969261" providerId="ADAL" clId="{252242B3-798F-4CFF-9A41-4643C8FAA196}" dt="2025-07-26T14:31:52.381" v="14659" actId="255"/>
          <ac:spMkLst>
            <pc:docMk/>
            <pc:sldMk cId="837985139" sldId="4842"/>
            <ac:spMk id="3" creationId="{061F2752-8163-7643-48F4-6DFFC1B8D8B4}"/>
          </ac:spMkLst>
        </pc:spChg>
        <pc:spChg chg="mod">
          <ac:chgData name="Kielmeyer, Ella R" userId="a972bbfb-06b8-40a7-b254-2ab6fb969261" providerId="ADAL" clId="{252242B3-798F-4CFF-9A41-4643C8FAA196}" dt="2025-07-26T14:36:05.706" v="14696" actId="20577"/>
          <ac:spMkLst>
            <pc:docMk/>
            <pc:sldMk cId="837985139" sldId="4842"/>
            <ac:spMk id="4" creationId="{43E3987D-2F38-7130-76E3-2E491052620F}"/>
          </ac:spMkLst>
        </pc:spChg>
        <pc:picChg chg="add mod">
          <ac:chgData name="Kielmeyer, Ella R" userId="a972bbfb-06b8-40a7-b254-2ab6fb969261" providerId="ADAL" clId="{252242B3-798F-4CFF-9A41-4643C8FAA196}" dt="2025-07-26T14:36:21.885" v="14701" actId="1076"/>
          <ac:picMkLst>
            <pc:docMk/>
            <pc:sldMk cId="837985139" sldId="4842"/>
            <ac:picMk id="8" creationId="{642560E3-1EF9-39C4-BEE8-D82B3835236C}"/>
          </ac:picMkLst>
        </pc:picChg>
        <pc:picChg chg="add mod modCrop">
          <ac:chgData name="Kielmeyer, Ella R" userId="a972bbfb-06b8-40a7-b254-2ab6fb969261" providerId="ADAL" clId="{252242B3-798F-4CFF-9A41-4643C8FAA196}" dt="2025-07-28T01:55:36.699" v="19201" actId="692"/>
          <ac:picMkLst>
            <pc:docMk/>
            <pc:sldMk cId="837985139" sldId="4842"/>
            <ac:picMk id="10" creationId="{7995FD90-188C-AB99-12DA-DE1BCA365DBD}"/>
          </ac:picMkLst>
        </pc:picChg>
      </pc:sldChg>
      <pc:sldChg chg="delSp modSp add mod">
        <pc:chgData name="Kielmeyer, Ella R" userId="a972bbfb-06b8-40a7-b254-2ab6fb969261" providerId="ADAL" clId="{252242B3-798F-4CFF-9A41-4643C8FAA196}" dt="2025-07-28T01:55:19.111" v="19197" actId="1076"/>
        <pc:sldMkLst>
          <pc:docMk/>
          <pc:sldMk cId="2628896792" sldId="4843"/>
        </pc:sldMkLst>
        <pc:spChg chg="mod">
          <ac:chgData name="Kielmeyer, Ella R" userId="a972bbfb-06b8-40a7-b254-2ab6fb969261" providerId="ADAL" clId="{252242B3-798F-4CFF-9A41-4643C8FAA196}" dt="2025-07-26T14:40:09.509" v="14887" actId="20577"/>
          <ac:spMkLst>
            <pc:docMk/>
            <pc:sldMk cId="2628896792" sldId="4843"/>
            <ac:spMk id="3" creationId="{6056E1EA-F369-7CA7-EE19-10238B4A5A4E}"/>
          </ac:spMkLst>
        </pc:spChg>
        <pc:spChg chg="mod">
          <ac:chgData name="Kielmeyer, Ella R" userId="a972bbfb-06b8-40a7-b254-2ab6fb969261" providerId="ADAL" clId="{252242B3-798F-4CFF-9A41-4643C8FAA196}" dt="2025-07-28T01:54:51.254" v="19192" actId="20577"/>
          <ac:spMkLst>
            <pc:docMk/>
            <pc:sldMk cId="2628896792" sldId="4843"/>
            <ac:spMk id="4" creationId="{05610D0B-9ACA-4E8D-2E86-29AFE117A7D3}"/>
          </ac:spMkLst>
        </pc:spChg>
        <pc:picChg chg="mod">
          <ac:chgData name="Kielmeyer, Ella R" userId="a972bbfb-06b8-40a7-b254-2ab6fb969261" providerId="ADAL" clId="{252242B3-798F-4CFF-9A41-4643C8FAA196}" dt="2025-07-28T01:55:19.111" v="19197" actId="1076"/>
          <ac:picMkLst>
            <pc:docMk/>
            <pc:sldMk cId="2628896792" sldId="4843"/>
            <ac:picMk id="2" creationId="{50B1D249-4528-B117-6B50-D68E0E968078}"/>
          </ac:picMkLst>
        </pc:picChg>
        <pc:picChg chg="mod">
          <ac:chgData name="Kielmeyer, Ella R" userId="a972bbfb-06b8-40a7-b254-2ab6fb969261" providerId="ADAL" clId="{252242B3-798F-4CFF-9A41-4643C8FAA196}" dt="2025-07-26T14:39:33.383" v="14783" actId="1076"/>
          <ac:picMkLst>
            <pc:docMk/>
            <pc:sldMk cId="2628896792" sldId="4843"/>
            <ac:picMk id="8" creationId="{21060238-4010-ACB8-139E-C18230E46A07}"/>
          </ac:picMkLst>
        </pc:picChg>
      </pc:sldChg>
      <pc:sldChg chg="delSp modSp add mod">
        <pc:chgData name="Kielmeyer, Ella R" userId="a972bbfb-06b8-40a7-b254-2ab6fb969261" providerId="ADAL" clId="{252242B3-798F-4CFF-9A41-4643C8FAA196}" dt="2025-07-28T01:56:09.783" v="19212" actId="1076"/>
        <pc:sldMkLst>
          <pc:docMk/>
          <pc:sldMk cId="3639932962" sldId="4844"/>
        </pc:sldMkLst>
        <pc:spChg chg="mod">
          <ac:chgData name="Kielmeyer, Ella R" userId="a972bbfb-06b8-40a7-b254-2ab6fb969261" providerId="ADAL" clId="{252242B3-798F-4CFF-9A41-4643C8FAA196}" dt="2025-07-26T14:42:04.398" v="15007" actId="20577"/>
          <ac:spMkLst>
            <pc:docMk/>
            <pc:sldMk cId="3639932962" sldId="4844"/>
            <ac:spMk id="3" creationId="{45D34DAE-E298-2374-2AE7-C556F57D6ADF}"/>
          </ac:spMkLst>
        </pc:spChg>
        <pc:spChg chg="mod">
          <ac:chgData name="Kielmeyer, Ella R" userId="a972bbfb-06b8-40a7-b254-2ab6fb969261" providerId="ADAL" clId="{252242B3-798F-4CFF-9A41-4643C8FAA196}" dt="2025-07-28T01:55:49.058" v="19204" actId="20577"/>
          <ac:spMkLst>
            <pc:docMk/>
            <pc:sldMk cId="3639932962" sldId="4844"/>
            <ac:spMk id="4" creationId="{9F2C7E9C-9B36-2D32-FB04-7C86EFB51E69}"/>
          </ac:spMkLst>
        </pc:spChg>
        <pc:picChg chg="mod">
          <ac:chgData name="Kielmeyer, Ella R" userId="a972bbfb-06b8-40a7-b254-2ab6fb969261" providerId="ADAL" clId="{252242B3-798F-4CFF-9A41-4643C8FAA196}" dt="2025-07-28T01:56:09.783" v="19212" actId="1076"/>
          <ac:picMkLst>
            <pc:docMk/>
            <pc:sldMk cId="3639932962" sldId="4844"/>
            <ac:picMk id="5" creationId="{A5346559-770E-7C75-7FFF-A252681F9AF2}"/>
          </ac:picMkLst>
        </pc:picChg>
        <pc:picChg chg="mod">
          <ac:chgData name="Kielmeyer, Ella R" userId="a972bbfb-06b8-40a7-b254-2ab6fb969261" providerId="ADAL" clId="{252242B3-798F-4CFF-9A41-4643C8FAA196}" dt="2025-07-26T14:42:07.770" v="15008" actId="1076"/>
          <ac:picMkLst>
            <pc:docMk/>
            <pc:sldMk cId="3639932962" sldId="4844"/>
            <ac:picMk id="8" creationId="{8BE52BBB-73D2-7A90-6B79-62E840132B9C}"/>
          </ac:picMkLst>
        </pc:picChg>
      </pc:sldChg>
      <pc:sldChg chg="addSp delSp modSp mod modAnim modNotesTx">
        <pc:chgData name="Kielmeyer, Ella R" userId="a972bbfb-06b8-40a7-b254-2ab6fb969261" providerId="ADAL" clId="{252242B3-798F-4CFF-9A41-4643C8FAA196}" dt="2025-07-28T00:34:27.644" v="18127" actId="207"/>
        <pc:sldMkLst>
          <pc:docMk/>
          <pc:sldMk cId="2669158810" sldId="4846"/>
        </pc:sldMkLst>
        <pc:spChg chg="add mod">
          <ac:chgData name="Kielmeyer, Ella R" userId="a972bbfb-06b8-40a7-b254-2ab6fb969261" providerId="ADAL" clId="{252242B3-798F-4CFF-9A41-4643C8FAA196}" dt="2025-07-27T18:27:30.646" v="17476" actId="255"/>
          <ac:spMkLst>
            <pc:docMk/>
            <pc:sldMk cId="2669158810" sldId="4846"/>
            <ac:spMk id="3" creationId="{5D3727D5-27A6-3CC4-269E-57CE33346C76}"/>
          </ac:spMkLst>
        </pc:spChg>
        <pc:graphicFrameChg chg="add mod">
          <ac:chgData name="Kielmeyer, Ella R" userId="a972bbfb-06b8-40a7-b254-2ab6fb969261" providerId="ADAL" clId="{252242B3-798F-4CFF-9A41-4643C8FAA196}" dt="2025-07-28T00:34:27.644" v="18127" actId="207"/>
          <ac:graphicFrameMkLst>
            <pc:docMk/>
            <pc:sldMk cId="2669158810" sldId="4846"/>
            <ac:graphicFrameMk id="14" creationId="{86893BCE-AC2A-CBFC-CC23-E08C53F17CC6}"/>
          </ac:graphicFrameMkLst>
        </pc:graphicFrameChg>
      </pc:sldChg>
      <pc:sldChg chg="addSp delSp modSp new mod modAnim">
        <pc:chgData name="Kielmeyer, Ella R" userId="a972bbfb-06b8-40a7-b254-2ab6fb969261" providerId="ADAL" clId="{252242B3-798F-4CFF-9A41-4643C8FAA196}" dt="2025-07-28T00:52:16.762" v="18307" actId="1076"/>
        <pc:sldMkLst>
          <pc:docMk/>
          <pc:sldMk cId="3857475397" sldId="4847"/>
        </pc:sldMkLst>
        <pc:spChg chg="add mod">
          <ac:chgData name="Kielmeyer, Ella R" userId="a972bbfb-06b8-40a7-b254-2ab6fb969261" providerId="ADAL" clId="{252242B3-798F-4CFF-9A41-4643C8FAA196}" dt="2025-07-28T00:52:16.762" v="18307" actId="1076"/>
          <ac:spMkLst>
            <pc:docMk/>
            <pc:sldMk cId="3857475397" sldId="4847"/>
            <ac:spMk id="2" creationId="{9AFE84B0-B106-73FA-EC9A-2966A6A320BB}"/>
          </ac:spMkLst>
        </pc:spChg>
        <pc:spChg chg="add del mod">
          <ac:chgData name="Kielmeyer, Ella R" userId="a972bbfb-06b8-40a7-b254-2ab6fb969261" providerId="ADAL" clId="{252242B3-798F-4CFF-9A41-4643C8FAA196}" dt="2025-07-28T00:31:40.698" v="18111" actId="478"/>
          <ac:spMkLst>
            <pc:docMk/>
            <pc:sldMk cId="3857475397" sldId="4847"/>
            <ac:spMk id="3" creationId="{E7290830-7DF0-84CF-A149-C6D94E17E8F8}"/>
          </ac:spMkLst>
        </pc:spChg>
        <pc:spChg chg="add mod">
          <ac:chgData name="Kielmeyer, Ella R" userId="a972bbfb-06b8-40a7-b254-2ab6fb969261" providerId="ADAL" clId="{252242B3-798F-4CFF-9A41-4643C8FAA196}" dt="2025-07-27T13:33:38.749" v="15373" actId="20577"/>
          <ac:spMkLst>
            <pc:docMk/>
            <pc:sldMk cId="3857475397" sldId="4847"/>
            <ac:spMk id="4" creationId="{C49BD85D-C1BE-059C-4397-6C9FFF2594FB}"/>
          </ac:spMkLst>
        </pc:spChg>
        <pc:spChg chg="add mod">
          <ac:chgData name="Kielmeyer, Ella R" userId="a972bbfb-06b8-40a7-b254-2ab6fb969261" providerId="ADAL" clId="{252242B3-798F-4CFF-9A41-4643C8FAA196}" dt="2025-07-27T14:23:19.789" v="16812" actId="404"/>
          <ac:spMkLst>
            <pc:docMk/>
            <pc:sldMk cId="3857475397" sldId="4847"/>
            <ac:spMk id="5" creationId="{C41641AA-7146-ED15-CB66-B3B7656A3D4B}"/>
          </ac:spMkLst>
        </pc:spChg>
        <pc:spChg chg="add mod">
          <ac:chgData name="Kielmeyer, Ella R" userId="a972bbfb-06b8-40a7-b254-2ab6fb969261" providerId="ADAL" clId="{252242B3-798F-4CFF-9A41-4643C8FAA196}" dt="2025-07-28T00:52:16.762" v="18307" actId="1076"/>
          <ac:spMkLst>
            <pc:docMk/>
            <pc:sldMk cId="3857475397" sldId="4847"/>
            <ac:spMk id="6" creationId="{974A45EC-9EF7-BBDF-3CBD-011BD3C0B48F}"/>
          </ac:spMkLst>
        </pc:spChg>
        <pc:spChg chg="add mod">
          <ac:chgData name="Kielmeyer, Ella R" userId="a972bbfb-06b8-40a7-b254-2ab6fb969261" providerId="ADAL" clId="{252242B3-798F-4CFF-9A41-4643C8FAA196}" dt="2025-07-28T00:52:16.762" v="18307" actId="1076"/>
          <ac:spMkLst>
            <pc:docMk/>
            <pc:sldMk cId="3857475397" sldId="4847"/>
            <ac:spMk id="10" creationId="{5FDB6037-7BD5-887F-73B1-16B9418EBE4B}"/>
          </ac:spMkLst>
        </pc:spChg>
        <pc:spChg chg="add del mod">
          <ac:chgData name="Kielmeyer, Ella R" userId="a972bbfb-06b8-40a7-b254-2ab6fb969261" providerId="ADAL" clId="{252242B3-798F-4CFF-9A41-4643C8FAA196}" dt="2025-07-28T00:29:30.247" v="17889" actId="478"/>
          <ac:spMkLst>
            <pc:docMk/>
            <pc:sldMk cId="3857475397" sldId="4847"/>
            <ac:spMk id="13" creationId="{47EE87A1-3C80-742E-B128-7B0FDE910112}"/>
          </ac:spMkLst>
        </pc:spChg>
        <pc:spChg chg="add del mod">
          <ac:chgData name="Kielmeyer, Ella R" userId="a972bbfb-06b8-40a7-b254-2ab6fb969261" providerId="ADAL" clId="{252242B3-798F-4CFF-9A41-4643C8FAA196}" dt="2025-07-28T00:29:30.247" v="17889" actId="478"/>
          <ac:spMkLst>
            <pc:docMk/>
            <pc:sldMk cId="3857475397" sldId="4847"/>
            <ac:spMk id="14" creationId="{AA8A8A8D-36B8-105B-7405-AB6B0A6E3000}"/>
          </ac:spMkLst>
        </pc:spChg>
        <pc:spChg chg="add mod">
          <ac:chgData name="Kielmeyer, Ella R" userId="a972bbfb-06b8-40a7-b254-2ab6fb969261" providerId="ADAL" clId="{252242B3-798F-4CFF-9A41-4643C8FAA196}" dt="2025-07-28T00:52:16.762" v="18307" actId="1076"/>
          <ac:spMkLst>
            <pc:docMk/>
            <pc:sldMk cId="3857475397" sldId="4847"/>
            <ac:spMk id="18" creationId="{D639A39E-4FD8-5A1A-65BE-02716351300F}"/>
          </ac:spMkLst>
        </pc:spChg>
        <pc:spChg chg="add del mod">
          <ac:chgData name="Kielmeyer, Ella R" userId="a972bbfb-06b8-40a7-b254-2ab6fb969261" providerId="ADAL" clId="{252242B3-798F-4CFF-9A41-4643C8FAA196}" dt="2025-07-28T00:29:30.247" v="17889" actId="478"/>
          <ac:spMkLst>
            <pc:docMk/>
            <pc:sldMk cId="3857475397" sldId="4847"/>
            <ac:spMk id="19" creationId="{BD0696DF-D931-66B6-94E8-A0EC3C9E698B}"/>
          </ac:spMkLst>
        </pc:spChg>
        <pc:spChg chg="add del mod">
          <ac:chgData name="Kielmeyer, Ella R" userId="a972bbfb-06b8-40a7-b254-2ab6fb969261" providerId="ADAL" clId="{252242B3-798F-4CFF-9A41-4643C8FAA196}" dt="2025-07-28T00:29:30.247" v="17889" actId="478"/>
          <ac:spMkLst>
            <pc:docMk/>
            <pc:sldMk cId="3857475397" sldId="4847"/>
            <ac:spMk id="20" creationId="{17AC018F-7CE2-E892-34F8-616B7318B647}"/>
          </ac:spMkLst>
        </pc:spChg>
      </pc:sldChg>
      <pc:sldChg chg="addSp delSp modSp add mod setBg">
        <pc:chgData name="Kielmeyer, Ella R" userId="a972bbfb-06b8-40a7-b254-2ab6fb969261" providerId="ADAL" clId="{252242B3-798F-4CFF-9A41-4643C8FAA196}" dt="2025-07-28T00:26:52.544" v="17886" actId="1076"/>
        <pc:sldMkLst>
          <pc:docMk/>
          <pc:sldMk cId="3450546233" sldId="4848"/>
        </pc:sldMkLst>
        <pc:spChg chg="mod">
          <ac:chgData name="Kielmeyer, Ella R" userId="a972bbfb-06b8-40a7-b254-2ab6fb969261" providerId="ADAL" clId="{252242B3-798F-4CFF-9A41-4643C8FAA196}" dt="2025-07-27T14:33:36.406" v="16916" actId="26606"/>
          <ac:spMkLst>
            <pc:docMk/>
            <pc:sldMk cId="3450546233" sldId="4848"/>
            <ac:spMk id="4" creationId="{14F143B9-DF89-16CA-2F81-A68580A19423}"/>
          </ac:spMkLst>
        </pc:spChg>
        <pc:spChg chg="mod">
          <ac:chgData name="Kielmeyer, Ella R" userId="a972bbfb-06b8-40a7-b254-2ab6fb969261" providerId="ADAL" clId="{252242B3-798F-4CFF-9A41-4643C8FAA196}" dt="2025-07-28T00:19:53.283" v="17817" actId="20577"/>
          <ac:spMkLst>
            <pc:docMk/>
            <pc:sldMk cId="3450546233" sldId="4848"/>
            <ac:spMk id="5" creationId="{DF8CEFCB-FF1B-B845-FABF-F06620D61149}"/>
          </ac:spMkLst>
        </pc:spChg>
        <pc:spChg chg="add del mod ord">
          <ac:chgData name="Kielmeyer, Ella R" userId="a972bbfb-06b8-40a7-b254-2ab6fb969261" providerId="ADAL" clId="{252242B3-798F-4CFF-9A41-4643C8FAA196}" dt="2025-07-28T00:13:29.792" v="17770" actId="478"/>
          <ac:spMkLst>
            <pc:docMk/>
            <pc:sldMk cId="3450546233" sldId="4848"/>
            <ac:spMk id="8" creationId="{43E3FB4D-9824-9FF8-BCE1-FBCBE0A26B13}"/>
          </ac:spMkLst>
        </pc:spChg>
        <pc:picChg chg="add mod modCrop">
          <ac:chgData name="Kielmeyer, Ella R" userId="a972bbfb-06b8-40a7-b254-2ab6fb969261" providerId="ADAL" clId="{252242B3-798F-4CFF-9A41-4643C8FAA196}" dt="2025-07-28T00:24:48.379" v="17867" actId="1076"/>
          <ac:picMkLst>
            <pc:docMk/>
            <pc:sldMk cId="3450546233" sldId="4848"/>
            <ac:picMk id="3" creationId="{D7FF6024-9A2B-1980-2378-0E677E5AA7FC}"/>
          </ac:picMkLst>
        </pc:picChg>
        <pc:picChg chg="add del mod modCrop">
          <ac:chgData name="Kielmeyer, Ella R" userId="a972bbfb-06b8-40a7-b254-2ab6fb969261" providerId="ADAL" clId="{252242B3-798F-4CFF-9A41-4643C8FAA196}" dt="2025-07-28T00:13:29.792" v="17770" actId="478"/>
          <ac:picMkLst>
            <pc:docMk/>
            <pc:sldMk cId="3450546233" sldId="4848"/>
            <ac:picMk id="7" creationId="{8359A5C8-3CFF-E9D7-D811-078287F57936}"/>
          </ac:picMkLst>
        </pc:picChg>
        <pc:picChg chg="add del mod">
          <ac:chgData name="Kielmeyer, Ella R" userId="a972bbfb-06b8-40a7-b254-2ab6fb969261" providerId="ADAL" clId="{252242B3-798F-4CFF-9A41-4643C8FAA196}" dt="2025-07-28T00:15:57.130" v="17784" actId="478"/>
          <ac:picMkLst>
            <pc:docMk/>
            <pc:sldMk cId="3450546233" sldId="4848"/>
            <ac:picMk id="9" creationId="{82B5F0DA-144F-31E6-BDAC-7BB21C444591}"/>
          </ac:picMkLst>
        </pc:picChg>
        <pc:picChg chg="add del mod modCrop">
          <ac:chgData name="Kielmeyer, Ella R" userId="a972bbfb-06b8-40a7-b254-2ab6fb969261" providerId="ADAL" clId="{252242B3-798F-4CFF-9A41-4643C8FAA196}" dt="2025-07-28T00:14:34.549" v="17772" actId="478"/>
          <ac:picMkLst>
            <pc:docMk/>
            <pc:sldMk cId="3450546233" sldId="4848"/>
            <ac:picMk id="10" creationId="{F8A4E5E3-23BF-0D70-140C-8AA58415FDCA}"/>
          </ac:picMkLst>
        </pc:picChg>
        <pc:picChg chg="add del mod">
          <ac:chgData name="Kielmeyer, Ella R" userId="a972bbfb-06b8-40a7-b254-2ab6fb969261" providerId="ADAL" clId="{252242B3-798F-4CFF-9A41-4643C8FAA196}" dt="2025-07-28T00:14:33.375" v="17771" actId="478"/>
          <ac:picMkLst>
            <pc:docMk/>
            <pc:sldMk cId="3450546233" sldId="4848"/>
            <ac:picMk id="12" creationId="{5777B843-9D89-6F87-2C4D-BF789FA87B0C}"/>
          </ac:picMkLst>
        </pc:picChg>
        <pc:picChg chg="add mod">
          <ac:chgData name="Kielmeyer, Ella R" userId="a972bbfb-06b8-40a7-b254-2ab6fb969261" providerId="ADAL" clId="{252242B3-798F-4CFF-9A41-4643C8FAA196}" dt="2025-07-28T00:26:06.509" v="17878" actId="1076"/>
          <ac:picMkLst>
            <pc:docMk/>
            <pc:sldMk cId="3450546233" sldId="4848"/>
            <ac:picMk id="13" creationId="{574E359B-AAE0-340B-9063-B59BA19A4F6D}"/>
          </ac:picMkLst>
        </pc:picChg>
        <pc:picChg chg="add mod">
          <ac:chgData name="Kielmeyer, Ella R" userId="a972bbfb-06b8-40a7-b254-2ab6fb969261" providerId="ADAL" clId="{252242B3-798F-4CFF-9A41-4643C8FAA196}" dt="2025-07-28T00:26:14.129" v="17880" actId="1076"/>
          <ac:picMkLst>
            <pc:docMk/>
            <pc:sldMk cId="3450546233" sldId="4848"/>
            <ac:picMk id="15" creationId="{9C40E8E5-3726-1FBA-735F-888ED0F5DDAA}"/>
          </ac:picMkLst>
        </pc:picChg>
        <pc:picChg chg="add del mod">
          <ac:chgData name="Kielmeyer, Ella R" userId="a972bbfb-06b8-40a7-b254-2ab6fb969261" providerId="ADAL" clId="{252242B3-798F-4CFF-9A41-4643C8FAA196}" dt="2025-07-28T00:18:24.488" v="17796" actId="478"/>
          <ac:picMkLst>
            <pc:docMk/>
            <pc:sldMk cId="3450546233" sldId="4848"/>
            <ac:picMk id="16" creationId="{2395B450-55B9-CFAF-0A22-169BE20C6883}"/>
          </ac:picMkLst>
        </pc:picChg>
        <pc:picChg chg="add mod">
          <ac:chgData name="Kielmeyer, Ella R" userId="a972bbfb-06b8-40a7-b254-2ab6fb969261" providerId="ADAL" clId="{252242B3-798F-4CFF-9A41-4643C8FAA196}" dt="2025-07-28T00:26:52.544" v="17886" actId="1076"/>
          <ac:picMkLst>
            <pc:docMk/>
            <pc:sldMk cId="3450546233" sldId="4848"/>
            <ac:picMk id="18" creationId="{3D4BA044-A468-3751-58E4-654EB5FFDCF5}"/>
          </ac:picMkLst>
        </pc:picChg>
        <pc:picChg chg="add mod">
          <ac:chgData name="Kielmeyer, Ella R" userId="a972bbfb-06b8-40a7-b254-2ab6fb969261" providerId="ADAL" clId="{252242B3-798F-4CFF-9A41-4643C8FAA196}" dt="2025-07-28T00:25:53.816" v="17877" actId="692"/>
          <ac:picMkLst>
            <pc:docMk/>
            <pc:sldMk cId="3450546233" sldId="4848"/>
            <ac:picMk id="20" creationId="{FE1B13F9-CCA1-DDE3-BB60-5B300B39EC34}"/>
          </ac:picMkLst>
        </pc:picChg>
      </pc:sldChg>
      <pc:sldChg chg="addSp delSp modSp add mod">
        <pc:chgData name="Kielmeyer, Ella R" userId="a972bbfb-06b8-40a7-b254-2ab6fb969261" providerId="ADAL" clId="{252242B3-798F-4CFF-9A41-4643C8FAA196}" dt="2025-07-28T02:03:33.700" v="19333" actId="1076"/>
        <pc:sldMkLst>
          <pc:docMk/>
          <pc:sldMk cId="2188392328" sldId="4849"/>
        </pc:sldMkLst>
        <pc:spChg chg="mod">
          <ac:chgData name="Kielmeyer, Ella R" userId="a972bbfb-06b8-40a7-b254-2ab6fb969261" providerId="ADAL" clId="{252242B3-798F-4CFF-9A41-4643C8FAA196}" dt="2025-07-27T13:39:27.680" v="15809" actId="20577"/>
          <ac:spMkLst>
            <pc:docMk/>
            <pc:sldMk cId="2188392328" sldId="4849"/>
            <ac:spMk id="4" creationId="{4C19AF73-0552-C0A8-A8C9-4299101F7F43}"/>
          </ac:spMkLst>
        </pc:spChg>
        <pc:spChg chg="add mod">
          <ac:chgData name="Kielmeyer, Ella R" userId="a972bbfb-06b8-40a7-b254-2ab6fb969261" providerId="ADAL" clId="{252242B3-798F-4CFF-9A41-4643C8FAA196}" dt="2025-07-28T01:58:27.915" v="19223" actId="1076"/>
          <ac:spMkLst>
            <pc:docMk/>
            <pc:sldMk cId="2188392328" sldId="4849"/>
            <ac:spMk id="5" creationId="{CA1D11D9-AD2D-26C4-AF00-4E2FB12083A4}"/>
          </ac:spMkLst>
        </pc:spChg>
        <pc:spChg chg="add mod">
          <ac:chgData name="Kielmeyer, Ella R" userId="a972bbfb-06b8-40a7-b254-2ab6fb969261" providerId="ADAL" clId="{252242B3-798F-4CFF-9A41-4643C8FAA196}" dt="2025-07-28T02:03:33.700" v="19333" actId="1076"/>
          <ac:spMkLst>
            <pc:docMk/>
            <pc:sldMk cId="2188392328" sldId="4849"/>
            <ac:spMk id="10" creationId="{D5D57793-090D-B9A0-BD29-DC498D37A65C}"/>
          </ac:spMkLst>
        </pc:spChg>
        <pc:spChg chg="add mod">
          <ac:chgData name="Kielmeyer, Ella R" userId="a972bbfb-06b8-40a7-b254-2ab6fb969261" providerId="ADAL" clId="{252242B3-798F-4CFF-9A41-4643C8FAA196}" dt="2025-07-28T01:06:33.756" v="18532" actId="27636"/>
          <ac:spMkLst>
            <pc:docMk/>
            <pc:sldMk cId="2188392328" sldId="4849"/>
            <ac:spMk id="13" creationId="{194E51CC-183C-A606-1E4B-CDEE87E2DC78}"/>
          </ac:spMkLst>
        </pc:spChg>
        <pc:spChg chg="add del mod">
          <ac:chgData name="Kielmeyer, Ella R" userId="a972bbfb-06b8-40a7-b254-2ab6fb969261" providerId="ADAL" clId="{252242B3-798F-4CFF-9A41-4643C8FAA196}" dt="2025-07-28T00:53:12.585" v="18310" actId="478"/>
          <ac:spMkLst>
            <pc:docMk/>
            <pc:sldMk cId="2188392328" sldId="4849"/>
            <ac:spMk id="14" creationId="{DD68E76D-499F-F5BF-C706-CD8C0DE86796}"/>
          </ac:spMkLst>
        </pc:spChg>
        <pc:spChg chg="add del mod">
          <ac:chgData name="Kielmeyer, Ella R" userId="a972bbfb-06b8-40a7-b254-2ab6fb969261" providerId="ADAL" clId="{252242B3-798F-4CFF-9A41-4643C8FAA196}" dt="2025-07-28T00:54:51.699" v="18327" actId="478"/>
          <ac:spMkLst>
            <pc:docMk/>
            <pc:sldMk cId="2188392328" sldId="4849"/>
            <ac:spMk id="15" creationId="{F2A9F8BB-29B9-1D46-B7C7-584FAB86ADBF}"/>
          </ac:spMkLst>
        </pc:spChg>
        <pc:spChg chg="add del mod">
          <ac:chgData name="Kielmeyer, Ella R" userId="a972bbfb-06b8-40a7-b254-2ab6fb969261" providerId="ADAL" clId="{252242B3-798F-4CFF-9A41-4643C8FAA196}" dt="2025-07-28T00:54:00.921" v="18319" actId="478"/>
          <ac:spMkLst>
            <pc:docMk/>
            <pc:sldMk cId="2188392328" sldId="4849"/>
            <ac:spMk id="16" creationId="{171B2A38-CB30-676E-4345-80D7CE5A422B}"/>
          </ac:spMkLst>
        </pc:spChg>
        <pc:spChg chg="add mod">
          <ac:chgData name="Kielmeyer, Ella R" userId="a972bbfb-06b8-40a7-b254-2ab6fb969261" providerId="ADAL" clId="{252242B3-798F-4CFF-9A41-4643C8FAA196}" dt="2025-07-28T02:03:28.103" v="19332" actId="1076"/>
          <ac:spMkLst>
            <pc:docMk/>
            <pc:sldMk cId="2188392328" sldId="4849"/>
            <ac:spMk id="17" creationId="{2444D57E-FA22-FADE-59C8-7F852E09855F}"/>
          </ac:spMkLst>
        </pc:spChg>
        <pc:spChg chg="add del mod">
          <ac:chgData name="Kielmeyer, Ella R" userId="a972bbfb-06b8-40a7-b254-2ab6fb969261" providerId="ADAL" clId="{252242B3-798F-4CFF-9A41-4643C8FAA196}" dt="2025-07-28T00:54:31.002" v="18323" actId="478"/>
          <ac:spMkLst>
            <pc:docMk/>
            <pc:sldMk cId="2188392328" sldId="4849"/>
            <ac:spMk id="19" creationId="{5CA7BE70-B48A-D603-3FFE-2FBDB30CC03A}"/>
          </ac:spMkLst>
        </pc:spChg>
        <pc:picChg chg="add mod">
          <ac:chgData name="Kielmeyer, Ella R" userId="a972bbfb-06b8-40a7-b254-2ab6fb969261" providerId="ADAL" clId="{252242B3-798F-4CFF-9A41-4643C8FAA196}" dt="2025-07-28T01:58:08.343" v="19217" actId="1076"/>
          <ac:picMkLst>
            <pc:docMk/>
            <pc:sldMk cId="2188392328" sldId="4849"/>
            <ac:picMk id="2" creationId="{F4ED4C70-6CCC-A719-867B-C8875096145C}"/>
          </ac:picMkLst>
        </pc:picChg>
        <pc:picChg chg="add del mod">
          <ac:chgData name="Kielmeyer, Ella R" userId="a972bbfb-06b8-40a7-b254-2ab6fb969261" providerId="ADAL" clId="{252242B3-798F-4CFF-9A41-4643C8FAA196}" dt="2025-07-28T01:59:20.637" v="19225" actId="478"/>
          <ac:picMkLst>
            <pc:docMk/>
            <pc:sldMk cId="2188392328" sldId="4849"/>
            <ac:picMk id="3" creationId="{C7E7C642-62D9-7B11-BD87-AD5781F23BA1}"/>
          </ac:picMkLst>
        </pc:picChg>
        <pc:picChg chg="add del mod modCrop">
          <ac:chgData name="Kielmeyer, Ella R" userId="a972bbfb-06b8-40a7-b254-2ab6fb969261" providerId="ADAL" clId="{252242B3-798F-4CFF-9A41-4643C8FAA196}" dt="2025-07-28T00:53:12.585" v="18310" actId="478"/>
          <ac:picMkLst>
            <pc:docMk/>
            <pc:sldMk cId="2188392328" sldId="4849"/>
            <ac:picMk id="7" creationId="{ACA68756-5331-8A66-DB68-E504289F2C1D}"/>
          </ac:picMkLst>
        </pc:picChg>
        <pc:picChg chg="add mod">
          <ac:chgData name="Kielmeyer, Ella R" userId="a972bbfb-06b8-40a7-b254-2ab6fb969261" providerId="ADAL" clId="{252242B3-798F-4CFF-9A41-4643C8FAA196}" dt="2025-07-28T02:03:33.700" v="19333" actId="1076"/>
          <ac:picMkLst>
            <pc:docMk/>
            <pc:sldMk cId="2188392328" sldId="4849"/>
            <ac:picMk id="8" creationId="{A885810E-3EA8-8720-FE05-5F9B63DB7E47}"/>
          </ac:picMkLst>
        </pc:picChg>
        <pc:picChg chg="add del mod modCrop">
          <ac:chgData name="Kielmeyer, Ella R" userId="a972bbfb-06b8-40a7-b254-2ab6fb969261" providerId="ADAL" clId="{252242B3-798F-4CFF-9A41-4643C8FAA196}" dt="2025-07-28T00:54:00.921" v="18319" actId="478"/>
          <ac:picMkLst>
            <pc:docMk/>
            <pc:sldMk cId="2188392328" sldId="4849"/>
            <ac:picMk id="9" creationId="{2A077622-4368-9E16-91E6-6066DF3DB586}"/>
          </ac:picMkLst>
        </pc:picChg>
        <pc:picChg chg="add mod modCrop">
          <ac:chgData name="Kielmeyer, Ella R" userId="a972bbfb-06b8-40a7-b254-2ab6fb969261" providerId="ADAL" clId="{252242B3-798F-4CFF-9A41-4643C8FAA196}" dt="2025-07-28T02:03:28.103" v="19332" actId="1076"/>
          <ac:picMkLst>
            <pc:docMk/>
            <pc:sldMk cId="2188392328" sldId="4849"/>
            <ac:picMk id="12" creationId="{3377AE83-B5DC-6C25-2AA8-D8BD1145F3D5}"/>
          </ac:picMkLst>
        </pc:picChg>
        <pc:picChg chg="add del mod modCrop">
          <ac:chgData name="Kielmeyer, Ella R" userId="a972bbfb-06b8-40a7-b254-2ab6fb969261" providerId="ADAL" clId="{252242B3-798F-4CFF-9A41-4643C8FAA196}" dt="2025-07-28T00:54:31.002" v="18323" actId="478"/>
          <ac:picMkLst>
            <pc:docMk/>
            <pc:sldMk cId="2188392328" sldId="4849"/>
            <ac:picMk id="18" creationId="{17503062-236A-46A4-0E43-C4A0F22C6CEF}"/>
          </ac:picMkLst>
        </pc:picChg>
      </pc:sldChg>
      <pc:sldChg chg="addSp modSp add mod">
        <pc:chgData name="Kielmeyer, Ella R" userId="a972bbfb-06b8-40a7-b254-2ab6fb969261" providerId="ADAL" clId="{252242B3-798F-4CFF-9A41-4643C8FAA196}" dt="2025-07-28T01:05:44.636" v="18528" actId="1035"/>
        <pc:sldMkLst>
          <pc:docMk/>
          <pc:sldMk cId="960317766" sldId="4850"/>
        </pc:sldMkLst>
        <pc:spChg chg="add mod">
          <ac:chgData name="Kielmeyer, Ella R" userId="a972bbfb-06b8-40a7-b254-2ab6fb969261" providerId="ADAL" clId="{252242B3-798F-4CFF-9A41-4643C8FAA196}" dt="2025-07-28T01:05:17.809" v="18516" actId="1076"/>
          <ac:spMkLst>
            <pc:docMk/>
            <pc:sldMk cId="960317766" sldId="4850"/>
            <ac:spMk id="3" creationId="{F1E811E5-CCB7-9A1E-B14A-73873B8274DE}"/>
          </ac:spMkLst>
        </pc:spChg>
        <pc:spChg chg="mod">
          <ac:chgData name="Kielmeyer, Ella R" userId="a972bbfb-06b8-40a7-b254-2ab6fb969261" providerId="ADAL" clId="{252242B3-798F-4CFF-9A41-4643C8FAA196}" dt="2025-07-27T13:39:38.310" v="15839" actId="20577"/>
          <ac:spMkLst>
            <pc:docMk/>
            <pc:sldMk cId="960317766" sldId="4850"/>
            <ac:spMk id="4" creationId="{C12B3CF9-3185-0200-9084-5C3D3DAB8DFE}"/>
          </ac:spMkLst>
        </pc:spChg>
        <pc:spChg chg="mod">
          <ac:chgData name="Kielmeyer, Ella R" userId="a972bbfb-06b8-40a7-b254-2ab6fb969261" providerId="ADAL" clId="{252242B3-798F-4CFF-9A41-4643C8FAA196}" dt="2025-07-27T13:39:45.442" v="15840"/>
          <ac:spMkLst>
            <pc:docMk/>
            <pc:sldMk cId="960317766" sldId="4850"/>
            <ac:spMk id="5" creationId="{1274053E-B1DA-3321-B90C-57EE9263AE31}"/>
          </ac:spMkLst>
        </pc:spChg>
        <pc:spChg chg="add mod">
          <ac:chgData name="Kielmeyer, Ella R" userId="a972bbfb-06b8-40a7-b254-2ab6fb969261" providerId="ADAL" clId="{252242B3-798F-4CFF-9A41-4643C8FAA196}" dt="2025-07-28T01:02:25.948" v="18412" actId="1076"/>
          <ac:spMkLst>
            <pc:docMk/>
            <pc:sldMk cId="960317766" sldId="4850"/>
            <ac:spMk id="7" creationId="{3F547B2F-F6F7-64C0-EE2F-BC9AE4CF170C}"/>
          </ac:spMkLst>
        </pc:spChg>
        <pc:spChg chg="add mod">
          <ac:chgData name="Kielmeyer, Ella R" userId="a972bbfb-06b8-40a7-b254-2ab6fb969261" providerId="ADAL" clId="{252242B3-798F-4CFF-9A41-4643C8FAA196}" dt="2025-07-28T01:02:13.370" v="18410" actId="1076"/>
          <ac:spMkLst>
            <pc:docMk/>
            <pc:sldMk cId="960317766" sldId="4850"/>
            <ac:spMk id="9" creationId="{47AB1407-B464-98E8-DF34-D328D02E671F}"/>
          </ac:spMkLst>
        </pc:spChg>
        <pc:spChg chg="add mod">
          <ac:chgData name="Kielmeyer, Ella R" userId="a972bbfb-06b8-40a7-b254-2ab6fb969261" providerId="ADAL" clId="{252242B3-798F-4CFF-9A41-4643C8FAA196}" dt="2025-07-28T01:02:25.948" v="18412" actId="1076"/>
          <ac:spMkLst>
            <pc:docMk/>
            <pc:sldMk cId="960317766" sldId="4850"/>
            <ac:spMk id="12" creationId="{61EF7CFD-CCEF-38B3-3CAF-72FE31B2770E}"/>
          </ac:spMkLst>
        </pc:spChg>
        <pc:spChg chg="add mod">
          <ac:chgData name="Kielmeyer, Ella R" userId="a972bbfb-06b8-40a7-b254-2ab6fb969261" providerId="ADAL" clId="{252242B3-798F-4CFF-9A41-4643C8FAA196}" dt="2025-07-28T01:05:44.636" v="18528" actId="1035"/>
          <ac:spMkLst>
            <pc:docMk/>
            <pc:sldMk cId="960317766" sldId="4850"/>
            <ac:spMk id="15" creationId="{3F13239A-D557-E840-2A9E-504EF9720AD2}"/>
          </ac:spMkLst>
        </pc:spChg>
        <pc:picChg chg="add mod">
          <ac:chgData name="Kielmeyer, Ella R" userId="a972bbfb-06b8-40a7-b254-2ab6fb969261" providerId="ADAL" clId="{252242B3-798F-4CFF-9A41-4643C8FAA196}" dt="2025-07-28T01:05:34.913" v="18520" actId="1076"/>
          <ac:picMkLst>
            <pc:docMk/>
            <pc:sldMk cId="960317766" sldId="4850"/>
            <ac:picMk id="2" creationId="{7CA4C983-EAAA-DF4A-E847-E2402191BBD6}"/>
          </ac:picMkLst>
        </pc:picChg>
        <pc:picChg chg="add mod">
          <ac:chgData name="Kielmeyer, Ella R" userId="a972bbfb-06b8-40a7-b254-2ab6fb969261" providerId="ADAL" clId="{252242B3-798F-4CFF-9A41-4643C8FAA196}" dt="2025-07-28T01:02:25.948" v="18412" actId="1076"/>
          <ac:picMkLst>
            <pc:docMk/>
            <pc:sldMk cId="960317766" sldId="4850"/>
            <ac:picMk id="6" creationId="{71AD7B4C-8943-958E-6F88-816C1909C0BE}"/>
          </ac:picMkLst>
        </pc:picChg>
        <pc:picChg chg="add mod">
          <ac:chgData name="Kielmeyer, Ella R" userId="a972bbfb-06b8-40a7-b254-2ab6fb969261" providerId="ADAL" clId="{252242B3-798F-4CFF-9A41-4643C8FAA196}" dt="2025-07-28T01:02:15.846" v="18411" actId="1076"/>
          <ac:picMkLst>
            <pc:docMk/>
            <pc:sldMk cId="960317766" sldId="4850"/>
            <ac:picMk id="8" creationId="{1CD287C3-D514-F6DF-424F-677AFE548444}"/>
          </ac:picMkLst>
        </pc:picChg>
        <pc:picChg chg="add mod modCrop">
          <ac:chgData name="Kielmeyer, Ella R" userId="a972bbfb-06b8-40a7-b254-2ab6fb969261" providerId="ADAL" clId="{252242B3-798F-4CFF-9A41-4643C8FAA196}" dt="2025-07-28T01:02:25.948" v="18412" actId="1076"/>
          <ac:picMkLst>
            <pc:docMk/>
            <pc:sldMk cId="960317766" sldId="4850"/>
            <ac:picMk id="11" creationId="{BD7856EE-3CF9-9578-96A2-9492C6E6BF0C}"/>
          </ac:picMkLst>
        </pc:picChg>
        <pc:picChg chg="add mod">
          <ac:chgData name="Kielmeyer, Ella R" userId="a972bbfb-06b8-40a7-b254-2ab6fb969261" providerId="ADAL" clId="{252242B3-798F-4CFF-9A41-4643C8FAA196}" dt="2025-07-28T01:05:14.157" v="18515" actId="1076"/>
          <ac:picMkLst>
            <pc:docMk/>
            <pc:sldMk cId="960317766" sldId="4850"/>
            <ac:picMk id="14" creationId="{1E5BC9E5-754E-6F66-A560-843C0448EE73}"/>
          </ac:picMkLst>
        </pc:picChg>
      </pc:sldChg>
      <pc:sldChg chg="addSp delSp modSp add del mod">
        <pc:chgData name="Kielmeyer, Ella R" userId="a972bbfb-06b8-40a7-b254-2ab6fb969261" providerId="ADAL" clId="{252242B3-798F-4CFF-9A41-4643C8FAA196}" dt="2025-07-28T01:53:21.904" v="19190" actId="1076"/>
        <pc:sldMkLst>
          <pc:docMk/>
          <pc:sldMk cId="2730134987" sldId="4851"/>
        </pc:sldMkLst>
        <pc:spChg chg="mod">
          <ac:chgData name="Kielmeyer, Ella R" userId="a972bbfb-06b8-40a7-b254-2ab6fb969261" providerId="ADAL" clId="{252242B3-798F-4CFF-9A41-4643C8FAA196}" dt="2025-07-27T13:40:08.378" v="15875" actId="20577"/>
          <ac:spMkLst>
            <pc:docMk/>
            <pc:sldMk cId="2730134987" sldId="4851"/>
            <ac:spMk id="4" creationId="{B91B4B16-DEBD-B0D4-7A37-C12E6FB49AD4}"/>
          </ac:spMkLst>
        </pc:spChg>
        <pc:spChg chg="mod">
          <ac:chgData name="Kielmeyer, Ella R" userId="a972bbfb-06b8-40a7-b254-2ab6fb969261" providerId="ADAL" clId="{252242B3-798F-4CFF-9A41-4643C8FAA196}" dt="2025-07-28T01:49:59.092" v="19034" actId="2711"/>
          <ac:spMkLst>
            <pc:docMk/>
            <pc:sldMk cId="2730134987" sldId="4851"/>
            <ac:spMk id="5" creationId="{1ECA0534-F245-6397-E585-892048B29AEF}"/>
          </ac:spMkLst>
        </pc:spChg>
        <pc:spChg chg="add mod">
          <ac:chgData name="Kielmeyer, Ella R" userId="a972bbfb-06b8-40a7-b254-2ab6fb969261" providerId="ADAL" clId="{252242B3-798F-4CFF-9A41-4643C8FAA196}" dt="2025-07-28T01:53:21.904" v="19190" actId="1076"/>
          <ac:spMkLst>
            <pc:docMk/>
            <pc:sldMk cId="2730134987" sldId="4851"/>
            <ac:spMk id="12" creationId="{A45E8C2E-4FB3-DD14-2357-CE5CA408C4C5}"/>
          </ac:spMkLst>
        </pc:spChg>
        <pc:spChg chg="add mod">
          <ac:chgData name="Kielmeyer, Ella R" userId="a972bbfb-06b8-40a7-b254-2ab6fb969261" providerId="ADAL" clId="{252242B3-798F-4CFF-9A41-4643C8FAA196}" dt="2025-07-28T01:52:56.586" v="19177" actId="1076"/>
          <ac:spMkLst>
            <pc:docMk/>
            <pc:sldMk cId="2730134987" sldId="4851"/>
            <ac:spMk id="13" creationId="{92FE96BB-1C7F-ED88-0CF5-25BC1C20CA13}"/>
          </ac:spMkLst>
        </pc:spChg>
        <pc:spChg chg="add mod">
          <ac:chgData name="Kielmeyer, Ella R" userId="a972bbfb-06b8-40a7-b254-2ab6fb969261" providerId="ADAL" clId="{252242B3-798F-4CFF-9A41-4643C8FAA196}" dt="2025-07-28T01:53:12.861" v="19189" actId="1038"/>
          <ac:spMkLst>
            <pc:docMk/>
            <pc:sldMk cId="2730134987" sldId="4851"/>
            <ac:spMk id="14" creationId="{05C64838-B913-0E70-0F50-BA29C2FBD301}"/>
          </ac:spMkLst>
        </pc:spChg>
        <pc:picChg chg="add del mod modCrop">
          <ac:chgData name="Kielmeyer, Ella R" userId="a972bbfb-06b8-40a7-b254-2ab6fb969261" providerId="ADAL" clId="{252242B3-798F-4CFF-9A41-4643C8FAA196}" dt="2025-07-28T01:48:12.150" v="18899" actId="478"/>
          <ac:picMkLst>
            <pc:docMk/>
            <pc:sldMk cId="2730134987" sldId="4851"/>
            <ac:picMk id="3" creationId="{482C71BC-CDC8-6277-B5A1-52CB1F7BAEF2}"/>
          </ac:picMkLst>
        </pc:picChg>
        <pc:picChg chg="add mod">
          <ac:chgData name="Kielmeyer, Ella R" userId="a972bbfb-06b8-40a7-b254-2ab6fb969261" providerId="ADAL" clId="{252242B3-798F-4CFF-9A41-4643C8FAA196}" dt="2025-07-28T01:53:21.904" v="19190" actId="1076"/>
          <ac:picMkLst>
            <pc:docMk/>
            <pc:sldMk cId="2730134987" sldId="4851"/>
            <ac:picMk id="6" creationId="{73CDDC59-AC7E-31C0-60AD-394601294640}"/>
          </ac:picMkLst>
        </pc:picChg>
        <pc:picChg chg="add del mod">
          <ac:chgData name="Kielmeyer, Ella R" userId="a972bbfb-06b8-40a7-b254-2ab6fb969261" providerId="ADAL" clId="{252242B3-798F-4CFF-9A41-4643C8FAA196}" dt="2025-07-28T01:40:27.408" v="18879" actId="478"/>
          <ac:picMkLst>
            <pc:docMk/>
            <pc:sldMk cId="2730134987" sldId="4851"/>
            <ac:picMk id="7" creationId="{BB16B7E6-1070-6A72-B25F-743E29595372}"/>
          </ac:picMkLst>
        </pc:picChg>
        <pc:picChg chg="add mod ord">
          <ac:chgData name="Kielmeyer, Ella R" userId="a972bbfb-06b8-40a7-b254-2ab6fb969261" providerId="ADAL" clId="{252242B3-798F-4CFF-9A41-4643C8FAA196}" dt="2025-07-28T01:52:48.841" v="19176" actId="1076"/>
          <ac:picMkLst>
            <pc:docMk/>
            <pc:sldMk cId="2730134987" sldId="4851"/>
            <ac:picMk id="9" creationId="{BD2B959F-17D4-9BE3-288C-F3310499AB6D}"/>
          </ac:picMkLst>
        </pc:picChg>
        <pc:picChg chg="add mod">
          <ac:chgData name="Kielmeyer, Ella R" userId="a972bbfb-06b8-40a7-b254-2ab6fb969261" providerId="ADAL" clId="{252242B3-798F-4CFF-9A41-4643C8FAA196}" dt="2025-07-28T01:53:12.861" v="19189" actId="1038"/>
          <ac:picMkLst>
            <pc:docMk/>
            <pc:sldMk cId="2730134987" sldId="4851"/>
            <ac:picMk id="11" creationId="{E2A6661E-CE23-4E98-7F17-8F1C685CAA07}"/>
          </ac:picMkLst>
        </pc:picChg>
      </pc:sldChg>
      <pc:sldChg chg="addSp delSp modSp add mod">
        <pc:chgData name="Kielmeyer, Ella R" userId="a972bbfb-06b8-40a7-b254-2ab6fb969261" providerId="ADAL" clId="{252242B3-798F-4CFF-9A41-4643C8FAA196}" dt="2025-07-28T01:37:37.666" v="18877" actId="1076"/>
        <pc:sldMkLst>
          <pc:docMk/>
          <pc:sldMk cId="3971862196" sldId="4852"/>
        </pc:sldMkLst>
        <pc:spChg chg="mod">
          <ac:chgData name="Kielmeyer, Ella R" userId="a972bbfb-06b8-40a7-b254-2ab6fb969261" providerId="ADAL" clId="{252242B3-798F-4CFF-9A41-4643C8FAA196}" dt="2025-07-27T13:40:32.483" v="15896" actId="20577"/>
          <ac:spMkLst>
            <pc:docMk/>
            <pc:sldMk cId="3971862196" sldId="4852"/>
            <ac:spMk id="4" creationId="{A32555E7-97D0-B933-04FD-CE4E036D540C}"/>
          </ac:spMkLst>
        </pc:spChg>
        <pc:spChg chg="mod">
          <ac:chgData name="Kielmeyer, Ella R" userId="a972bbfb-06b8-40a7-b254-2ab6fb969261" providerId="ADAL" clId="{252242B3-798F-4CFF-9A41-4643C8FAA196}" dt="2025-07-28T01:34:06.349" v="18782" actId="113"/>
          <ac:spMkLst>
            <pc:docMk/>
            <pc:sldMk cId="3971862196" sldId="4852"/>
            <ac:spMk id="5" creationId="{0A4EDA44-CBE2-2E03-E6EF-D222E1CB6871}"/>
          </ac:spMkLst>
        </pc:spChg>
        <pc:spChg chg="add del">
          <ac:chgData name="Kielmeyer, Ella R" userId="a972bbfb-06b8-40a7-b254-2ab6fb969261" providerId="ADAL" clId="{252242B3-798F-4CFF-9A41-4643C8FAA196}" dt="2025-07-28T01:21:44.620" v="18677" actId="478"/>
          <ac:spMkLst>
            <pc:docMk/>
            <pc:sldMk cId="3971862196" sldId="4852"/>
            <ac:spMk id="10" creationId="{A6B04A7C-C5F1-ECB6-488F-C95BA262DE71}"/>
          </ac:spMkLst>
        </pc:spChg>
        <pc:spChg chg="add del mod">
          <ac:chgData name="Kielmeyer, Ella R" userId="a972bbfb-06b8-40a7-b254-2ab6fb969261" providerId="ADAL" clId="{252242B3-798F-4CFF-9A41-4643C8FAA196}" dt="2025-07-28T01:33:11.030" v="18770" actId="478"/>
          <ac:spMkLst>
            <pc:docMk/>
            <pc:sldMk cId="3971862196" sldId="4852"/>
            <ac:spMk id="11" creationId="{D7853D06-8047-6DE5-38E3-78E64AE85692}"/>
          </ac:spMkLst>
        </pc:spChg>
        <pc:spChg chg="add del mod">
          <ac:chgData name="Kielmeyer, Ella R" userId="a972bbfb-06b8-40a7-b254-2ab6fb969261" providerId="ADAL" clId="{252242B3-798F-4CFF-9A41-4643C8FAA196}" dt="2025-07-28T01:33:05.167" v="18767" actId="478"/>
          <ac:spMkLst>
            <pc:docMk/>
            <pc:sldMk cId="3971862196" sldId="4852"/>
            <ac:spMk id="12" creationId="{09296B00-316B-BC31-43F1-302D13E6DF61}"/>
          </ac:spMkLst>
        </pc:spChg>
        <pc:spChg chg="add del mod">
          <ac:chgData name="Kielmeyer, Ella R" userId="a972bbfb-06b8-40a7-b254-2ab6fb969261" providerId="ADAL" clId="{252242B3-798F-4CFF-9A41-4643C8FAA196}" dt="2025-07-28T01:36:22.720" v="18853" actId="478"/>
          <ac:spMkLst>
            <pc:docMk/>
            <pc:sldMk cId="3971862196" sldId="4852"/>
            <ac:spMk id="13" creationId="{48F11D95-9604-A7D8-A7EE-274AEA36F161}"/>
          </ac:spMkLst>
        </pc:spChg>
        <pc:spChg chg="add del mod">
          <ac:chgData name="Kielmeyer, Ella R" userId="a972bbfb-06b8-40a7-b254-2ab6fb969261" providerId="ADAL" clId="{252242B3-798F-4CFF-9A41-4643C8FAA196}" dt="2025-07-28T01:36:39.195" v="18856" actId="478"/>
          <ac:spMkLst>
            <pc:docMk/>
            <pc:sldMk cId="3971862196" sldId="4852"/>
            <ac:spMk id="14" creationId="{581084D6-94B1-C9E6-32A6-4BC8A0423E3A}"/>
          </ac:spMkLst>
        </pc:spChg>
        <pc:picChg chg="mod">
          <ac:chgData name="Kielmeyer, Ella R" userId="a972bbfb-06b8-40a7-b254-2ab6fb969261" providerId="ADAL" clId="{252242B3-798F-4CFF-9A41-4643C8FAA196}" dt="2025-07-28T01:37:35.341" v="18876" actId="1076"/>
          <ac:picMkLst>
            <pc:docMk/>
            <pc:sldMk cId="3971862196" sldId="4852"/>
            <ac:picMk id="2" creationId="{03D08F05-E979-6F06-735D-1904B59D5F7B}"/>
          </ac:picMkLst>
        </pc:picChg>
        <pc:picChg chg="add mod">
          <ac:chgData name="Kielmeyer, Ella R" userId="a972bbfb-06b8-40a7-b254-2ab6fb969261" providerId="ADAL" clId="{252242B3-798F-4CFF-9A41-4643C8FAA196}" dt="2025-07-28T01:37:23.121" v="18873" actId="1076"/>
          <ac:picMkLst>
            <pc:docMk/>
            <pc:sldMk cId="3971862196" sldId="4852"/>
            <ac:picMk id="3" creationId="{CCCE453D-0EAA-15DB-3932-8D841726B950}"/>
          </ac:picMkLst>
        </pc:picChg>
        <pc:picChg chg="mod">
          <ac:chgData name="Kielmeyer, Ella R" userId="a972bbfb-06b8-40a7-b254-2ab6fb969261" providerId="ADAL" clId="{252242B3-798F-4CFF-9A41-4643C8FAA196}" dt="2025-07-28T01:37:13.317" v="18870" actId="1076"/>
          <ac:picMkLst>
            <pc:docMk/>
            <pc:sldMk cId="3971862196" sldId="4852"/>
            <ac:picMk id="6" creationId="{94397B53-754A-DDF9-847F-FE366691E3DE}"/>
          </ac:picMkLst>
        </pc:picChg>
        <pc:picChg chg="del mod">
          <ac:chgData name="Kielmeyer, Ella R" userId="a972bbfb-06b8-40a7-b254-2ab6fb969261" providerId="ADAL" clId="{252242B3-798F-4CFF-9A41-4643C8FAA196}" dt="2025-07-28T01:10:44.843" v="18559" actId="478"/>
          <ac:picMkLst>
            <pc:docMk/>
            <pc:sldMk cId="3971862196" sldId="4852"/>
            <ac:picMk id="8" creationId="{10D088DC-B05B-A60F-5633-FAD49C8A02B3}"/>
          </ac:picMkLst>
        </pc:picChg>
        <pc:picChg chg="add mod">
          <ac:chgData name="Kielmeyer, Ella R" userId="a972bbfb-06b8-40a7-b254-2ab6fb969261" providerId="ADAL" clId="{252242B3-798F-4CFF-9A41-4643C8FAA196}" dt="2025-07-28T01:37:37.666" v="18877" actId="1076"/>
          <ac:picMkLst>
            <pc:docMk/>
            <pc:sldMk cId="3971862196" sldId="4852"/>
            <ac:picMk id="9" creationId="{3493D647-5AF1-9A0F-589D-D2130295BEAB}"/>
          </ac:picMkLst>
        </pc:picChg>
      </pc:sldChg>
      <pc:sldChg chg="addSp modSp add mod modAnim">
        <pc:chgData name="Kielmeyer, Ella R" userId="a972bbfb-06b8-40a7-b254-2ab6fb969261" providerId="ADAL" clId="{252242B3-798F-4CFF-9A41-4643C8FAA196}" dt="2025-07-28T00:32:57.811" v="18118" actId="207"/>
        <pc:sldMkLst>
          <pc:docMk/>
          <pc:sldMk cId="1082358319" sldId="4853"/>
        </pc:sldMkLst>
        <pc:spChg chg="add mod">
          <ac:chgData name="Kielmeyer, Ella R" userId="a972bbfb-06b8-40a7-b254-2ab6fb969261" providerId="ADAL" clId="{252242B3-798F-4CFF-9A41-4643C8FAA196}" dt="2025-07-28T00:03:56.694" v="17740" actId="692"/>
          <ac:spMkLst>
            <pc:docMk/>
            <pc:sldMk cId="1082358319" sldId="4853"/>
            <ac:spMk id="2" creationId="{400AB0BC-00FA-B53E-2029-39BE054D477C}"/>
          </ac:spMkLst>
        </pc:spChg>
        <pc:graphicFrameChg chg="mod">
          <ac:chgData name="Kielmeyer, Ella R" userId="a972bbfb-06b8-40a7-b254-2ab6fb969261" providerId="ADAL" clId="{252242B3-798F-4CFF-9A41-4643C8FAA196}" dt="2025-07-28T00:32:57.811" v="18118" actId="207"/>
          <ac:graphicFrameMkLst>
            <pc:docMk/>
            <pc:sldMk cId="1082358319" sldId="4853"/>
            <ac:graphicFrameMk id="4" creationId="{9830FAB7-CC26-2987-DA80-1D7CE9397C50}"/>
          </ac:graphicFrameMkLst>
        </pc:graphicFrameChg>
      </pc:sldChg>
      <pc:sldChg chg="modSp add mod">
        <pc:chgData name="Kielmeyer, Ella R" userId="a972bbfb-06b8-40a7-b254-2ab6fb969261" providerId="ADAL" clId="{252242B3-798F-4CFF-9A41-4643C8FAA196}" dt="2025-07-28T00:03:46.988" v="17734" actId="692"/>
        <pc:sldMkLst>
          <pc:docMk/>
          <pc:sldMk cId="569207812" sldId="4854"/>
        </pc:sldMkLst>
        <pc:spChg chg="mod">
          <ac:chgData name="Kielmeyer, Ella R" userId="a972bbfb-06b8-40a7-b254-2ab6fb969261" providerId="ADAL" clId="{252242B3-798F-4CFF-9A41-4643C8FAA196}" dt="2025-07-28T00:03:46.988" v="17734" actId="692"/>
          <ac:spMkLst>
            <pc:docMk/>
            <pc:sldMk cId="569207812" sldId="4854"/>
            <ac:spMk id="2" creationId="{2442E000-19C4-6504-DDC4-6FE94CA6A3BE}"/>
          </ac:spMkLst>
        </pc:spChg>
        <pc:graphicFrameChg chg="mod">
          <ac:chgData name="Kielmeyer, Ella R" userId="a972bbfb-06b8-40a7-b254-2ab6fb969261" providerId="ADAL" clId="{252242B3-798F-4CFF-9A41-4643C8FAA196}" dt="2025-07-28T00:01:47.340" v="17651" actId="20577"/>
          <ac:graphicFrameMkLst>
            <pc:docMk/>
            <pc:sldMk cId="569207812" sldId="4854"/>
            <ac:graphicFrameMk id="4" creationId="{AC6C1424-834B-DD6E-2FD8-3DE3ECDBE778}"/>
          </ac:graphicFrameMkLst>
        </pc:graphicFrameChg>
      </pc:sldChg>
      <pc:sldChg chg="addSp delSp modSp add mod delAnim modAnim">
        <pc:chgData name="Kielmeyer, Ella R" userId="a972bbfb-06b8-40a7-b254-2ab6fb969261" providerId="ADAL" clId="{252242B3-798F-4CFF-9A41-4643C8FAA196}" dt="2025-07-28T00:53:18.727" v="18312"/>
        <pc:sldMkLst>
          <pc:docMk/>
          <pc:sldMk cId="632793755" sldId="4855"/>
        </pc:sldMkLst>
        <pc:spChg chg="add mod ord">
          <ac:chgData name="Kielmeyer, Ella R" userId="a972bbfb-06b8-40a7-b254-2ab6fb969261" providerId="ADAL" clId="{252242B3-798F-4CFF-9A41-4643C8FAA196}" dt="2025-07-28T00:03:38.513" v="17732" actId="692"/>
          <ac:spMkLst>
            <pc:docMk/>
            <pc:sldMk cId="632793755" sldId="4855"/>
            <ac:spMk id="5" creationId="{8C77D5BE-7ED4-E2C3-D9E2-D42EE8CE6A11}"/>
          </ac:spMkLst>
        </pc:spChg>
        <pc:spChg chg="add del mod">
          <ac:chgData name="Kielmeyer, Ella R" userId="a972bbfb-06b8-40a7-b254-2ab6fb969261" providerId="ADAL" clId="{252242B3-798F-4CFF-9A41-4643C8FAA196}" dt="2025-07-28T00:00:35.281" v="17624" actId="478"/>
          <ac:spMkLst>
            <pc:docMk/>
            <pc:sldMk cId="632793755" sldId="4855"/>
            <ac:spMk id="7" creationId="{33C84494-3F10-BC1B-0B16-6A07E39110C0}"/>
          </ac:spMkLst>
        </pc:spChg>
        <pc:graphicFrameChg chg="add mod">
          <ac:chgData name="Kielmeyer, Ella R" userId="a972bbfb-06b8-40a7-b254-2ab6fb969261" providerId="ADAL" clId="{252242B3-798F-4CFF-9A41-4643C8FAA196}" dt="2025-07-28T00:00:25.261" v="17621"/>
          <ac:graphicFrameMkLst>
            <pc:docMk/>
            <pc:sldMk cId="632793755" sldId="4855"/>
            <ac:graphicFrameMk id="2" creationId="{A8B9F713-7C20-775D-2A69-989D9C0FEC6C}"/>
          </ac:graphicFrameMkLst>
        </pc:graphicFrameChg>
        <pc:graphicFrameChg chg="del">
          <ac:chgData name="Kielmeyer, Ella R" userId="a972bbfb-06b8-40a7-b254-2ab6fb969261" providerId="ADAL" clId="{252242B3-798F-4CFF-9A41-4643C8FAA196}" dt="2025-07-28T00:00:32.595" v="17622" actId="478"/>
          <ac:graphicFrameMkLst>
            <pc:docMk/>
            <pc:sldMk cId="632793755" sldId="4855"/>
            <ac:graphicFrameMk id="4" creationId="{04DA6EE5-8079-AAE5-9A79-16DC4EE90253}"/>
          </ac:graphicFrameMkLst>
        </pc:graphicFrameChg>
        <pc:graphicFrameChg chg="add mod">
          <ac:chgData name="Kielmeyer, Ella R" userId="a972bbfb-06b8-40a7-b254-2ab6fb969261" providerId="ADAL" clId="{252242B3-798F-4CFF-9A41-4643C8FAA196}" dt="2025-07-28T00:53:18.727" v="18312"/>
          <ac:graphicFrameMkLst>
            <pc:docMk/>
            <pc:sldMk cId="632793755" sldId="4855"/>
            <ac:graphicFrameMk id="8" creationId="{FB928187-16E3-4F88-C104-199615A6BD58}"/>
          </ac:graphicFrameMkLst>
        </pc:graphicFrameChg>
      </pc:sldChg>
      <pc:sldChg chg="addSp delSp modSp add mod">
        <pc:chgData name="Kielmeyer, Ella R" userId="a972bbfb-06b8-40a7-b254-2ab6fb969261" providerId="ADAL" clId="{252242B3-798F-4CFF-9A41-4643C8FAA196}" dt="2025-07-28T00:03:29.414" v="17730" actId="692"/>
        <pc:sldMkLst>
          <pc:docMk/>
          <pc:sldMk cId="4027371005" sldId="4856"/>
        </pc:sldMkLst>
        <pc:spChg chg="mod ord">
          <ac:chgData name="Kielmeyer, Ella R" userId="a972bbfb-06b8-40a7-b254-2ab6fb969261" providerId="ADAL" clId="{252242B3-798F-4CFF-9A41-4643C8FAA196}" dt="2025-07-28T00:03:29.414" v="17730" actId="692"/>
          <ac:spMkLst>
            <pc:docMk/>
            <pc:sldMk cId="4027371005" sldId="4856"/>
            <ac:spMk id="5" creationId="{274C60B1-71E5-F293-30A1-79CE11DE07EC}"/>
          </ac:spMkLst>
        </pc:spChg>
        <pc:spChg chg="add del mod">
          <ac:chgData name="Kielmeyer, Ella R" userId="a972bbfb-06b8-40a7-b254-2ab6fb969261" providerId="ADAL" clId="{252242B3-798F-4CFF-9A41-4643C8FAA196}" dt="2025-07-28T00:00:58.868" v="17629" actId="478"/>
          <ac:spMkLst>
            <pc:docMk/>
            <pc:sldMk cId="4027371005" sldId="4856"/>
            <ac:spMk id="6" creationId="{7BA66437-4BFF-5702-5407-A6F7185F41E4}"/>
          </ac:spMkLst>
        </pc:spChg>
        <pc:graphicFrameChg chg="del mod">
          <ac:chgData name="Kielmeyer, Ella R" userId="a972bbfb-06b8-40a7-b254-2ab6fb969261" providerId="ADAL" clId="{252242B3-798F-4CFF-9A41-4643C8FAA196}" dt="2025-07-28T00:00:57.562" v="17628" actId="478"/>
          <ac:graphicFrameMkLst>
            <pc:docMk/>
            <pc:sldMk cId="4027371005" sldId="4856"/>
            <ac:graphicFrameMk id="4" creationId="{E098A1E4-7200-4842-6F90-4E83BD00994C}"/>
          </ac:graphicFrameMkLst>
        </pc:graphicFrameChg>
        <pc:graphicFrameChg chg="add mod">
          <ac:chgData name="Kielmeyer, Ella R" userId="a972bbfb-06b8-40a7-b254-2ab6fb969261" providerId="ADAL" clId="{252242B3-798F-4CFF-9A41-4643C8FAA196}" dt="2025-07-28T00:02:01.124" v="17685" actId="20577"/>
          <ac:graphicFrameMkLst>
            <pc:docMk/>
            <pc:sldMk cId="4027371005" sldId="4856"/>
            <ac:graphicFrameMk id="7" creationId="{9F1695BA-7C1A-A17B-ABB6-AB5DF77167BB}"/>
          </ac:graphicFrameMkLst>
        </pc:graphicFrameChg>
      </pc:sldChg>
      <pc:sldChg chg="addSp delSp modSp add mod">
        <pc:chgData name="Kielmeyer, Ella R" userId="a972bbfb-06b8-40a7-b254-2ab6fb969261" providerId="ADAL" clId="{252242B3-798F-4CFF-9A41-4643C8FAA196}" dt="2025-07-28T00:03:10.407" v="17728" actId="1035"/>
        <pc:sldMkLst>
          <pc:docMk/>
          <pc:sldMk cId="3119785740" sldId="4857"/>
        </pc:sldMkLst>
        <pc:spChg chg="mod ord">
          <ac:chgData name="Kielmeyer, Ella R" userId="a972bbfb-06b8-40a7-b254-2ab6fb969261" providerId="ADAL" clId="{252242B3-798F-4CFF-9A41-4643C8FAA196}" dt="2025-07-28T00:03:10.407" v="17728" actId="1035"/>
          <ac:spMkLst>
            <pc:docMk/>
            <pc:sldMk cId="3119785740" sldId="4857"/>
            <ac:spMk id="5" creationId="{BB77E54E-D5CD-7FA4-ED20-15DAF9F16279}"/>
          </ac:spMkLst>
        </pc:spChg>
        <pc:spChg chg="add del mod">
          <ac:chgData name="Kielmeyer, Ella R" userId="a972bbfb-06b8-40a7-b254-2ab6fb969261" providerId="ADAL" clId="{252242B3-798F-4CFF-9A41-4643C8FAA196}" dt="2025-07-28T00:01:11.984" v="17633" actId="478"/>
          <ac:spMkLst>
            <pc:docMk/>
            <pc:sldMk cId="3119785740" sldId="4857"/>
            <ac:spMk id="6" creationId="{EAE2C4D8-9E95-D126-0CEA-848803602C41}"/>
          </ac:spMkLst>
        </pc:spChg>
        <pc:graphicFrameChg chg="del">
          <ac:chgData name="Kielmeyer, Ella R" userId="a972bbfb-06b8-40a7-b254-2ab6fb969261" providerId="ADAL" clId="{252242B3-798F-4CFF-9A41-4643C8FAA196}" dt="2025-07-28T00:01:10.293" v="17632" actId="478"/>
          <ac:graphicFrameMkLst>
            <pc:docMk/>
            <pc:sldMk cId="3119785740" sldId="4857"/>
            <ac:graphicFrameMk id="4" creationId="{AB91298E-A30E-1327-678D-13F034B156DA}"/>
          </ac:graphicFrameMkLst>
        </pc:graphicFrameChg>
        <pc:graphicFrameChg chg="add mod">
          <ac:chgData name="Kielmeyer, Ella R" userId="a972bbfb-06b8-40a7-b254-2ab6fb969261" providerId="ADAL" clId="{252242B3-798F-4CFF-9A41-4643C8FAA196}" dt="2025-07-28T00:03:02.396" v="17721"/>
          <ac:graphicFrameMkLst>
            <pc:docMk/>
            <pc:sldMk cId="3119785740" sldId="4857"/>
            <ac:graphicFrameMk id="7" creationId="{168CF6BA-6526-46DE-CFBD-E047F5CF2383}"/>
          </ac:graphicFrameMkLst>
        </pc:graphicFrameChg>
      </pc:sldChg>
      <pc:sldChg chg="addSp delSp modSp add mod">
        <pc:chgData name="Kielmeyer, Ella R" userId="a972bbfb-06b8-40a7-b254-2ab6fb969261" providerId="ADAL" clId="{252242B3-798F-4CFF-9A41-4643C8FAA196}" dt="2025-07-28T00:04:26.121" v="17747" actId="692"/>
        <pc:sldMkLst>
          <pc:docMk/>
          <pc:sldMk cId="3064147603" sldId="4858"/>
        </pc:sldMkLst>
        <pc:spChg chg="mod ord">
          <ac:chgData name="Kielmeyer, Ella R" userId="a972bbfb-06b8-40a7-b254-2ab6fb969261" providerId="ADAL" clId="{252242B3-798F-4CFF-9A41-4643C8FAA196}" dt="2025-07-28T00:04:26.121" v="17747" actId="692"/>
          <ac:spMkLst>
            <pc:docMk/>
            <pc:sldMk cId="3064147603" sldId="4858"/>
            <ac:spMk id="5" creationId="{BFCA0AE3-9CE5-567F-C16B-42E5B0A25B08}"/>
          </ac:spMkLst>
        </pc:spChg>
        <pc:spChg chg="add del mod">
          <ac:chgData name="Kielmeyer, Ella R" userId="a972bbfb-06b8-40a7-b254-2ab6fb969261" providerId="ADAL" clId="{252242B3-798F-4CFF-9A41-4643C8FAA196}" dt="2025-07-28T00:04:18.840" v="17743" actId="478"/>
          <ac:spMkLst>
            <pc:docMk/>
            <pc:sldMk cId="3064147603" sldId="4858"/>
            <ac:spMk id="6" creationId="{48431270-65A9-4386-0679-B09F06A6EFE2}"/>
          </ac:spMkLst>
        </pc:spChg>
        <pc:graphicFrameChg chg="del mod">
          <ac:chgData name="Kielmeyer, Ella R" userId="a972bbfb-06b8-40a7-b254-2ab6fb969261" providerId="ADAL" clId="{252242B3-798F-4CFF-9A41-4643C8FAA196}" dt="2025-07-28T00:04:16.863" v="17742" actId="478"/>
          <ac:graphicFrameMkLst>
            <pc:docMk/>
            <pc:sldMk cId="3064147603" sldId="4858"/>
            <ac:graphicFrameMk id="4" creationId="{A20DD88F-2E6A-B8E2-C903-65A7D8E152D1}"/>
          </ac:graphicFrameMkLst>
        </pc:graphicFrameChg>
        <pc:graphicFrameChg chg="add mod">
          <ac:chgData name="Kielmeyer, Ella R" userId="a972bbfb-06b8-40a7-b254-2ab6fb969261" providerId="ADAL" clId="{252242B3-798F-4CFF-9A41-4643C8FAA196}" dt="2025-07-28T00:04:19.279" v="17744"/>
          <ac:graphicFrameMkLst>
            <pc:docMk/>
            <pc:sldMk cId="3064147603" sldId="4858"/>
            <ac:graphicFrameMk id="7" creationId="{AF02F5FE-7CAD-6581-B2F6-C35E52F195F6}"/>
          </ac:graphicFrameMkLst>
        </pc:graphicFrameChg>
      </pc:sldChg>
      <pc:sldChg chg="add del">
        <pc:chgData name="Kielmeyer, Ella R" userId="a972bbfb-06b8-40a7-b254-2ab6fb969261" providerId="ADAL" clId="{252242B3-798F-4CFF-9A41-4643C8FAA196}" dt="2025-07-27T14:44:17.056" v="17034" actId="2890"/>
        <pc:sldMkLst>
          <pc:docMk/>
          <pc:sldMk cId="3598474694" sldId="4859"/>
        </pc:sldMkLst>
      </pc:sldChg>
      <pc:sldChg chg="addSp delSp modSp mod">
        <pc:chgData name="Kielmeyer, Ella R" userId="a972bbfb-06b8-40a7-b254-2ab6fb969261" providerId="ADAL" clId="{252242B3-798F-4CFF-9A41-4643C8FAA196}" dt="2025-07-28T18:24:19.533" v="19554" actId="1076"/>
        <pc:sldMkLst>
          <pc:docMk/>
          <pc:sldMk cId="152196271" sldId="4860"/>
        </pc:sldMkLst>
        <pc:spChg chg="mod">
          <ac:chgData name="Kielmeyer, Ella R" userId="a972bbfb-06b8-40a7-b254-2ab6fb969261" providerId="ADAL" clId="{252242B3-798F-4CFF-9A41-4643C8FAA196}" dt="2025-07-28T18:24:03.017" v="19549" actId="1076"/>
          <ac:spMkLst>
            <pc:docMk/>
            <pc:sldMk cId="152196271" sldId="4860"/>
            <ac:spMk id="2" creationId="{8C946170-8502-4B8F-FEDF-DAA2F5B23F24}"/>
          </ac:spMkLst>
        </pc:spChg>
        <pc:spChg chg="add del">
          <ac:chgData name="Kielmeyer, Ella R" userId="a972bbfb-06b8-40a7-b254-2ab6fb969261" providerId="ADAL" clId="{252242B3-798F-4CFF-9A41-4643C8FAA196}" dt="2025-07-28T18:23:40.235" v="19547" actId="26606"/>
          <ac:spMkLst>
            <pc:docMk/>
            <pc:sldMk cId="152196271" sldId="4860"/>
            <ac:spMk id="27" creationId="{BACC6370-2D7E-4714-9D71-7542949D7D5D}"/>
          </ac:spMkLst>
        </pc:spChg>
        <pc:spChg chg="add del">
          <ac:chgData name="Kielmeyer, Ella R" userId="a972bbfb-06b8-40a7-b254-2ab6fb969261" providerId="ADAL" clId="{252242B3-798F-4CFF-9A41-4643C8FAA196}" dt="2025-07-28T18:23:40.235" v="19547" actId="26606"/>
          <ac:spMkLst>
            <pc:docMk/>
            <pc:sldMk cId="152196271" sldId="4860"/>
            <ac:spMk id="28" creationId="{256B2C21-A230-48C0-8DF1-C46611373C44}"/>
          </ac:spMkLst>
        </pc:spChg>
        <pc:spChg chg="add del">
          <ac:chgData name="Kielmeyer, Ella R" userId="a972bbfb-06b8-40a7-b254-2ab6fb969261" providerId="ADAL" clId="{252242B3-798F-4CFF-9A41-4643C8FAA196}" dt="2025-07-28T18:23:40.235" v="19547" actId="26606"/>
          <ac:spMkLst>
            <pc:docMk/>
            <pc:sldMk cId="152196271" sldId="4860"/>
            <ac:spMk id="29" creationId="{3847E18C-932D-4C95-AABA-FEC7C9499AD7}"/>
          </ac:spMkLst>
        </pc:spChg>
        <pc:spChg chg="add del">
          <ac:chgData name="Kielmeyer, Ella R" userId="a972bbfb-06b8-40a7-b254-2ab6fb969261" providerId="ADAL" clId="{252242B3-798F-4CFF-9A41-4643C8FAA196}" dt="2025-07-28T18:23:40.235" v="19547" actId="26606"/>
          <ac:spMkLst>
            <pc:docMk/>
            <pc:sldMk cId="152196271" sldId="4860"/>
            <ac:spMk id="30" creationId="{3150CB11-0C61-439E-910F-5787759E72A0}"/>
          </ac:spMkLst>
        </pc:spChg>
        <pc:spChg chg="add del">
          <ac:chgData name="Kielmeyer, Ella R" userId="a972bbfb-06b8-40a7-b254-2ab6fb969261" providerId="ADAL" clId="{252242B3-798F-4CFF-9A41-4643C8FAA196}" dt="2025-07-28T18:23:40.235" v="19547" actId="26606"/>
          <ac:spMkLst>
            <pc:docMk/>
            <pc:sldMk cId="152196271" sldId="4860"/>
            <ac:spMk id="31" creationId="{43F8A58B-5155-44CE-A5FF-7647B47D0A7A}"/>
          </ac:spMkLst>
        </pc:spChg>
        <pc:spChg chg="add del">
          <ac:chgData name="Kielmeyer, Ella R" userId="a972bbfb-06b8-40a7-b254-2ab6fb969261" providerId="ADAL" clId="{252242B3-798F-4CFF-9A41-4643C8FAA196}" dt="2025-07-28T18:23:40.235" v="19547" actId="26606"/>
          <ac:spMkLst>
            <pc:docMk/>
            <pc:sldMk cId="152196271" sldId="4860"/>
            <ac:spMk id="32" creationId="{443F2ACA-E6D6-4028-82DD-F03C262D5DE6}"/>
          </ac:spMkLst>
        </pc:spChg>
        <pc:spChg chg="add del">
          <ac:chgData name="Kielmeyer, Ella R" userId="a972bbfb-06b8-40a7-b254-2ab6fb969261" providerId="ADAL" clId="{252242B3-798F-4CFF-9A41-4643C8FAA196}" dt="2025-07-28T18:23:40.073" v="19546" actId="26606"/>
          <ac:spMkLst>
            <pc:docMk/>
            <pc:sldMk cId="152196271" sldId="4860"/>
            <ac:spMk id="38" creationId="{AE2B703B-46F9-481A-A605-82E2A828C4FA}"/>
          </ac:spMkLst>
        </pc:spChg>
        <pc:spChg chg="add del">
          <ac:chgData name="Kielmeyer, Ella R" userId="a972bbfb-06b8-40a7-b254-2ab6fb969261" providerId="ADAL" clId="{252242B3-798F-4CFF-9A41-4643C8FAA196}" dt="2025-07-28T18:23:40.073" v="19546" actId="26606"/>
          <ac:spMkLst>
            <pc:docMk/>
            <pc:sldMk cId="152196271" sldId="4860"/>
            <ac:spMk id="40" creationId="{F13BE4D7-0C3D-4906-B230-A1C5B4665CCF}"/>
          </ac:spMkLst>
        </pc:spChg>
        <pc:spChg chg="add">
          <ac:chgData name="Kielmeyer, Ella R" userId="a972bbfb-06b8-40a7-b254-2ab6fb969261" providerId="ADAL" clId="{252242B3-798F-4CFF-9A41-4643C8FAA196}" dt="2025-07-28T18:23:40.235" v="19547" actId="26606"/>
          <ac:spMkLst>
            <pc:docMk/>
            <pc:sldMk cId="152196271" sldId="4860"/>
            <ac:spMk id="42" creationId="{DCC231C8-C761-4B31-9B1C-C6D19248C6B3}"/>
          </ac:spMkLst>
        </pc:spChg>
        <pc:graphicFrameChg chg="mod modGraphic">
          <ac:chgData name="Kielmeyer, Ella R" userId="a972bbfb-06b8-40a7-b254-2ab6fb969261" providerId="ADAL" clId="{252242B3-798F-4CFF-9A41-4643C8FAA196}" dt="2025-07-28T18:24:19.533" v="19554" actId="1076"/>
          <ac:graphicFrameMkLst>
            <pc:docMk/>
            <pc:sldMk cId="152196271" sldId="4860"/>
            <ac:graphicFrameMk id="33" creationId="{4828D4EA-C8EF-E105-D5AC-00347AEF69F9}"/>
          </ac:graphicFrameMkLst>
        </pc:graphicFrameChg>
      </pc:sldChg>
      <pc:sldChg chg="addSp delSp modSp mod">
        <pc:chgData name="Kielmeyer, Ella R" userId="a972bbfb-06b8-40a7-b254-2ab6fb969261" providerId="ADAL" clId="{252242B3-798F-4CFF-9A41-4643C8FAA196}" dt="2025-07-28T18:38:09.460" v="19890" actId="1076"/>
        <pc:sldMkLst>
          <pc:docMk/>
          <pc:sldMk cId="1022535668" sldId="4861"/>
        </pc:sldMkLst>
        <pc:spChg chg="del">
          <ac:chgData name="Kielmeyer, Ella R" userId="a972bbfb-06b8-40a7-b254-2ab6fb969261" providerId="ADAL" clId="{252242B3-798F-4CFF-9A41-4643C8FAA196}" dt="2025-07-28T18:27:41.709" v="19659" actId="478"/>
          <ac:spMkLst>
            <pc:docMk/>
            <pc:sldMk cId="1022535668" sldId="4861"/>
            <ac:spMk id="2" creationId="{553DC2D0-D363-D1C2-5BB8-CC6C5C626C75}"/>
          </ac:spMkLst>
        </pc:spChg>
        <pc:spChg chg="add mod">
          <ac:chgData name="Kielmeyer, Ella R" userId="a972bbfb-06b8-40a7-b254-2ab6fb969261" providerId="ADAL" clId="{252242B3-798F-4CFF-9A41-4643C8FAA196}" dt="2025-07-28T18:34:39.322" v="19854" actId="164"/>
          <ac:spMkLst>
            <pc:docMk/>
            <pc:sldMk cId="1022535668" sldId="4861"/>
            <ac:spMk id="3" creationId="{40C1D497-E6D3-C109-0295-3FFA54A585A6}"/>
          </ac:spMkLst>
        </pc:spChg>
        <pc:spChg chg="add del">
          <ac:chgData name="Kielmeyer, Ella R" userId="a972bbfb-06b8-40a7-b254-2ab6fb969261" providerId="ADAL" clId="{252242B3-798F-4CFF-9A41-4643C8FAA196}" dt="2025-07-28T18:26:39.855" v="19620" actId="478"/>
          <ac:spMkLst>
            <pc:docMk/>
            <pc:sldMk cId="1022535668" sldId="4861"/>
            <ac:spMk id="5" creationId="{E18691A5-207D-32EF-57BA-CF8444071E23}"/>
          </ac:spMkLst>
        </pc:spChg>
        <pc:spChg chg="add mod">
          <ac:chgData name="Kielmeyer, Ella R" userId="a972bbfb-06b8-40a7-b254-2ab6fb969261" providerId="ADAL" clId="{252242B3-798F-4CFF-9A41-4643C8FAA196}" dt="2025-07-28T18:35:56.686" v="19862" actId="208"/>
          <ac:spMkLst>
            <pc:docMk/>
            <pc:sldMk cId="1022535668" sldId="4861"/>
            <ac:spMk id="6" creationId="{07D37D09-9CED-4883-0350-97E7C671B35C}"/>
          </ac:spMkLst>
        </pc:spChg>
        <pc:spChg chg="add mod">
          <ac:chgData name="Kielmeyer, Ella R" userId="a972bbfb-06b8-40a7-b254-2ab6fb969261" providerId="ADAL" clId="{252242B3-798F-4CFF-9A41-4643C8FAA196}" dt="2025-07-28T18:34:39.322" v="19854" actId="164"/>
          <ac:spMkLst>
            <pc:docMk/>
            <pc:sldMk cId="1022535668" sldId="4861"/>
            <ac:spMk id="7" creationId="{4FF13D1A-06CF-01DC-EE7B-FCF9209AB54D}"/>
          </ac:spMkLst>
        </pc:spChg>
        <pc:spChg chg="add mod">
          <ac:chgData name="Kielmeyer, Ella R" userId="a972bbfb-06b8-40a7-b254-2ab6fb969261" providerId="ADAL" clId="{252242B3-798F-4CFF-9A41-4643C8FAA196}" dt="2025-07-28T18:36:05.095" v="19864" actId="208"/>
          <ac:spMkLst>
            <pc:docMk/>
            <pc:sldMk cId="1022535668" sldId="4861"/>
            <ac:spMk id="8" creationId="{B5D9BF97-20C3-8844-C220-DD4DF3825F0E}"/>
          </ac:spMkLst>
        </pc:spChg>
        <pc:spChg chg="add mod">
          <ac:chgData name="Kielmeyer, Ella R" userId="a972bbfb-06b8-40a7-b254-2ab6fb969261" providerId="ADAL" clId="{252242B3-798F-4CFF-9A41-4643C8FAA196}" dt="2025-07-28T18:34:39.322" v="19854" actId="164"/>
          <ac:spMkLst>
            <pc:docMk/>
            <pc:sldMk cId="1022535668" sldId="4861"/>
            <ac:spMk id="9" creationId="{0F094FE1-F2EA-C303-F0E7-27FCF97B1925}"/>
          </ac:spMkLst>
        </pc:spChg>
        <pc:spChg chg="add mod">
          <ac:chgData name="Kielmeyer, Ella R" userId="a972bbfb-06b8-40a7-b254-2ab6fb969261" providerId="ADAL" clId="{252242B3-798F-4CFF-9A41-4643C8FAA196}" dt="2025-07-28T18:35:20.213" v="19859" actId="1076"/>
          <ac:spMkLst>
            <pc:docMk/>
            <pc:sldMk cId="1022535668" sldId="4861"/>
            <ac:spMk id="10" creationId="{D08A4D5B-9A41-E1B0-6567-2434C99DB0C1}"/>
          </ac:spMkLst>
        </pc:spChg>
        <pc:spChg chg="add del mod">
          <ac:chgData name="Kielmeyer, Ella R" userId="a972bbfb-06b8-40a7-b254-2ab6fb969261" providerId="ADAL" clId="{252242B3-798F-4CFF-9A41-4643C8FAA196}" dt="2025-07-28T18:33:55.840" v="19844" actId="478"/>
          <ac:spMkLst>
            <pc:docMk/>
            <pc:sldMk cId="1022535668" sldId="4861"/>
            <ac:spMk id="11" creationId="{9C6832CC-4B46-DBD9-8A9A-BC26D6DCDEC4}"/>
          </ac:spMkLst>
        </pc:spChg>
        <pc:spChg chg="mod">
          <ac:chgData name="Kielmeyer, Ella R" userId="a972bbfb-06b8-40a7-b254-2ab6fb969261" providerId="ADAL" clId="{252242B3-798F-4CFF-9A41-4643C8FAA196}" dt="2025-07-28T18:38:09.460" v="19890" actId="1076"/>
          <ac:spMkLst>
            <pc:docMk/>
            <pc:sldMk cId="1022535668" sldId="4861"/>
            <ac:spMk id="12" creationId="{D029FFAA-3C24-EE73-7BCE-32C2FA7225B9}"/>
          </ac:spMkLst>
        </pc:spChg>
        <pc:spChg chg="mod">
          <ac:chgData name="Kielmeyer, Ella R" userId="a972bbfb-06b8-40a7-b254-2ab6fb969261" providerId="ADAL" clId="{252242B3-798F-4CFF-9A41-4643C8FAA196}" dt="2025-07-28T18:35:26.831" v="19860" actId="208"/>
          <ac:spMkLst>
            <pc:docMk/>
            <pc:sldMk cId="1022535668" sldId="4861"/>
            <ac:spMk id="13" creationId="{3664F5C3-78D0-BD8F-F75C-25521836B441}"/>
          </ac:spMkLst>
        </pc:spChg>
        <pc:grpChg chg="add mod">
          <ac:chgData name="Kielmeyer, Ella R" userId="a972bbfb-06b8-40a7-b254-2ab6fb969261" providerId="ADAL" clId="{252242B3-798F-4CFF-9A41-4643C8FAA196}" dt="2025-07-28T18:34:39.322" v="19854" actId="164"/>
          <ac:grpSpMkLst>
            <pc:docMk/>
            <pc:sldMk cId="1022535668" sldId="4861"/>
            <ac:grpSpMk id="14" creationId="{18C1FC19-C2F6-4777-93DC-08C06AD9CAA2}"/>
          </ac:grpSpMkLst>
        </pc:grpChg>
        <pc:picChg chg="mod">
          <ac:chgData name="Kielmeyer, Ella R" userId="a972bbfb-06b8-40a7-b254-2ab6fb969261" providerId="ADAL" clId="{252242B3-798F-4CFF-9A41-4643C8FAA196}" dt="2025-07-28T18:38:06.251" v="19889" actId="1076"/>
          <ac:picMkLst>
            <pc:docMk/>
            <pc:sldMk cId="1022535668" sldId="4861"/>
            <ac:picMk id="4" creationId="{9E32B5FC-D63A-6D09-5E6A-B3675CD9C574}"/>
          </ac:picMkLst>
        </pc:picChg>
        <pc:picChg chg="mod">
          <ac:chgData name="Kielmeyer, Ella R" userId="a972bbfb-06b8-40a7-b254-2ab6fb969261" providerId="ADAL" clId="{252242B3-798F-4CFF-9A41-4643C8FAA196}" dt="2025-07-28T18:38:06.251" v="19889" actId="1076"/>
          <ac:picMkLst>
            <pc:docMk/>
            <pc:sldMk cId="1022535668" sldId="4861"/>
            <ac:picMk id="1030" creationId="{1F94340A-7E6C-D70F-AC82-A92FB51A22FE}"/>
          </ac:picMkLst>
        </pc:picChg>
      </pc:sldChg>
      <pc:sldChg chg="addSp modSp new add del ord modNotesTx">
        <pc:chgData name="Kielmeyer, Ella R" userId="a972bbfb-06b8-40a7-b254-2ab6fb969261" providerId="ADAL" clId="{252242B3-798F-4CFF-9A41-4643C8FAA196}" dt="2025-07-28T18:08:28.009" v="19340" actId="47"/>
        <pc:sldMkLst>
          <pc:docMk/>
          <pc:sldMk cId="3288285063" sldId="4862"/>
        </pc:sldMkLst>
        <pc:spChg chg="add mod">
          <ac:chgData name="Kielmeyer, Ella R" userId="a972bbfb-06b8-40a7-b254-2ab6fb969261" providerId="ADAL" clId="{252242B3-798F-4CFF-9A41-4643C8FAA196}" dt="2025-07-28T00:29:25.886" v="17888"/>
          <ac:spMkLst>
            <pc:docMk/>
            <pc:sldMk cId="3288285063" sldId="4862"/>
            <ac:spMk id="2" creationId="{74956CF5-7281-D61A-6F60-454C0729F730}"/>
          </ac:spMkLst>
        </pc:spChg>
        <pc:spChg chg="add mod">
          <ac:chgData name="Kielmeyer, Ella R" userId="a972bbfb-06b8-40a7-b254-2ab6fb969261" providerId="ADAL" clId="{252242B3-798F-4CFF-9A41-4643C8FAA196}" dt="2025-07-28T00:29:25.886" v="17888"/>
          <ac:spMkLst>
            <pc:docMk/>
            <pc:sldMk cId="3288285063" sldId="4862"/>
            <ac:spMk id="3" creationId="{5A2FF448-085A-E8ED-7BA1-28303AE16AB6}"/>
          </ac:spMkLst>
        </pc:spChg>
        <pc:spChg chg="add mod">
          <ac:chgData name="Kielmeyer, Ella R" userId="a972bbfb-06b8-40a7-b254-2ab6fb969261" providerId="ADAL" clId="{252242B3-798F-4CFF-9A41-4643C8FAA196}" dt="2025-07-28T00:29:25.886" v="17888"/>
          <ac:spMkLst>
            <pc:docMk/>
            <pc:sldMk cId="3288285063" sldId="4862"/>
            <ac:spMk id="4" creationId="{D40A1F21-6DF1-2A2E-5AC0-B182B51EC81C}"/>
          </ac:spMkLst>
        </pc:spChg>
        <pc:spChg chg="add mod">
          <ac:chgData name="Kielmeyer, Ella R" userId="a972bbfb-06b8-40a7-b254-2ab6fb969261" providerId="ADAL" clId="{252242B3-798F-4CFF-9A41-4643C8FAA196}" dt="2025-07-28T00:29:25.886" v="17888"/>
          <ac:spMkLst>
            <pc:docMk/>
            <pc:sldMk cId="3288285063" sldId="4862"/>
            <ac:spMk id="5" creationId="{B5C8B519-9E8E-6A43-88F1-48A20FD82BD2}"/>
          </ac:spMkLst>
        </pc:spChg>
      </pc:sldChg>
      <pc:sldChg chg="addSp delSp modSp new del mod setBg">
        <pc:chgData name="Kielmeyer, Ella R" userId="a972bbfb-06b8-40a7-b254-2ab6fb969261" providerId="ADAL" clId="{252242B3-798F-4CFF-9A41-4643C8FAA196}" dt="2025-07-28T18:28:24.251" v="19709" actId="47"/>
        <pc:sldMkLst>
          <pc:docMk/>
          <pc:sldMk cId="2868930060" sldId="4863"/>
        </pc:sldMkLst>
        <pc:spChg chg="del">
          <ac:chgData name="Kielmeyer, Ella R" userId="a972bbfb-06b8-40a7-b254-2ab6fb969261" providerId="ADAL" clId="{252242B3-798F-4CFF-9A41-4643C8FAA196}" dt="2025-07-28T18:28:09.187" v="19703" actId="478"/>
          <ac:spMkLst>
            <pc:docMk/>
            <pc:sldMk cId="2868930060" sldId="4863"/>
            <ac:spMk id="2" creationId="{8A55155B-7BEB-E75E-D137-3D53FF3F563C}"/>
          </ac:spMkLst>
        </pc:spChg>
        <pc:spChg chg="del">
          <ac:chgData name="Kielmeyer, Ella R" userId="a972bbfb-06b8-40a7-b254-2ab6fb969261" providerId="ADAL" clId="{252242B3-798F-4CFF-9A41-4643C8FAA196}" dt="2025-07-28T18:27:54.952" v="19661"/>
          <ac:spMkLst>
            <pc:docMk/>
            <pc:sldMk cId="2868930060" sldId="4863"/>
            <ac:spMk id="3" creationId="{E9FC7DD4-AE4F-9EF5-33AB-A7535C1A4FAE}"/>
          </ac:spMkLst>
        </pc:spChg>
        <pc:spChg chg="add mod">
          <ac:chgData name="Kielmeyer, Ella R" userId="a972bbfb-06b8-40a7-b254-2ab6fb969261" providerId="ADAL" clId="{252242B3-798F-4CFF-9A41-4643C8FAA196}" dt="2025-07-28T18:28:18.148" v="19708" actId="26606"/>
          <ac:spMkLst>
            <pc:docMk/>
            <pc:sldMk cId="2868930060" sldId="4863"/>
            <ac:spMk id="4" creationId="{D4315599-FABC-19A6-4A6D-AB3DDCCE6DEE}"/>
          </ac:spMkLst>
        </pc:spChg>
        <pc:spChg chg="add del">
          <ac:chgData name="Kielmeyer, Ella R" userId="a972bbfb-06b8-40a7-b254-2ab6fb969261" providerId="ADAL" clId="{252242B3-798F-4CFF-9A41-4643C8FAA196}" dt="2025-07-28T18:28:17.151" v="19705" actId="26606"/>
          <ac:spMkLst>
            <pc:docMk/>
            <pc:sldMk cId="2868930060" sldId="4863"/>
            <ac:spMk id="9" creationId="{4BC99CB9-DDAD-44A2-8A1C-E3AF4E72DF5C}"/>
          </ac:spMkLst>
        </pc:spChg>
        <pc:spChg chg="add del">
          <ac:chgData name="Kielmeyer, Ella R" userId="a972bbfb-06b8-40a7-b254-2ab6fb969261" providerId="ADAL" clId="{252242B3-798F-4CFF-9A41-4643C8FAA196}" dt="2025-07-28T18:28:17.151" v="19705" actId="26606"/>
          <ac:spMkLst>
            <pc:docMk/>
            <pc:sldMk cId="2868930060" sldId="4863"/>
            <ac:spMk id="11" creationId="{64053CBF-3932-45FF-8285-EE5146085F3A}"/>
          </ac:spMkLst>
        </pc:spChg>
        <pc:spChg chg="add">
          <ac:chgData name="Kielmeyer, Ella R" userId="a972bbfb-06b8-40a7-b254-2ab6fb969261" providerId="ADAL" clId="{252242B3-798F-4CFF-9A41-4643C8FAA196}" dt="2025-07-28T18:28:18.148" v="19708" actId="26606"/>
          <ac:spMkLst>
            <pc:docMk/>
            <pc:sldMk cId="2868930060" sldId="4863"/>
            <ac:spMk id="15" creationId="{BD92035A-AA2F-4CD8-A556-1CE8BDEC75BD}"/>
          </ac:spMkLst>
        </pc:spChg>
        <pc:spChg chg="add">
          <ac:chgData name="Kielmeyer, Ella R" userId="a972bbfb-06b8-40a7-b254-2ab6fb969261" providerId="ADAL" clId="{252242B3-798F-4CFF-9A41-4643C8FAA196}" dt="2025-07-28T18:28:18.148" v="19708" actId="26606"/>
          <ac:spMkLst>
            <pc:docMk/>
            <pc:sldMk cId="2868930060" sldId="4863"/>
            <ac:spMk id="17" creationId="{ED888B23-07FA-482A-96DF-47E31AF1A603}"/>
          </ac:spMkLst>
        </pc:spChg>
        <pc:spChg chg="add del">
          <ac:chgData name="Kielmeyer, Ella R" userId="a972bbfb-06b8-40a7-b254-2ab6fb969261" providerId="ADAL" clId="{252242B3-798F-4CFF-9A41-4643C8FAA196}" dt="2025-07-28T18:28:17.882" v="19707" actId="26606"/>
          <ac:spMkLst>
            <pc:docMk/>
            <pc:sldMk cId="2868930060" sldId="4863"/>
            <ac:spMk id="25" creationId="{C2554CA6-288E-4202-BC52-2E5A8F0C0AED}"/>
          </ac:spMkLst>
        </pc:spChg>
        <pc:spChg chg="add del">
          <ac:chgData name="Kielmeyer, Ella R" userId="a972bbfb-06b8-40a7-b254-2ab6fb969261" providerId="ADAL" clId="{252242B3-798F-4CFF-9A41-4643C8FAA196}" dt="2025-07-28T18:28:17.882" v="19707" actId="26606"/>
          <ac:spMkLst>
            <pc:docMk/>
            <pc:sldMk cId="2868930060" sldId="4863"/>
            <ac:spMk id="26" creationId="{B10BB131-AC8E-4A8E-A5D1-36260F720C3B}"/>
          </ac:spMkLst>
        </pc:spChg>
        <pc:spChg chg="add del">
          <ac:chgData name="Kielmeyer, Ella R" userId="a972bbfb-06b8-40a7-b254-2ab6fb969261" providerId="ADAL" clId="{252242B3-798F-4CFF-9A41-4643C8FAA196}" dt="2025-07-28T18:28:17.882" v="19707" actId="26606"/>
          <ac:spMkLst>
            <pc:docMk/>
            <pc:sldMk cId="2868930060" sldId="4863"/>
            <ac:spMk id="27" creationId="{5B7778FC-632E-4DCA-A7CB-0D7731CCF970}"/>
          </ac:spMkLst>
        </pc:spChg>
        <pc:spChg chg="add del">
          <ac:chgData name="Kielmeyer, Ella R" userId="a972bbfb-06b8-40a7-b254-2ab6fb969261" providerId="ADAL" clId="{252242B3-798F-4CFF-9A41-4643C8FAA196}" dt="2025-07-28T18:28:17.882" v="19707" actId="26606"/>
          <ac:spMkLst>
            <pc:docMk/>
            <pc:sldMk cId="2868930060" sldId="4863"/>
            <ac:spMk id="28" creationId="{FA23A907-97FB-4A8F-880A-DD77401C4296}"/>
          </ac:spMkLst>
        </pc:spChg>
        <pc:spChg chg="add">
          <ac:chgData name="Kielmeyer, Ella R" userId="a972bbfb-06b8-40a7-b254-2ab6fb969261" providerId="ADAL" clId="{252242B3-798F-4CFF-9A41-4643C8FAA196}" dt="2025-07-28T18:28:18.148" v="19708" actId="26606"/>
          <ac:spMkLst>
            <pc:docMk/>
            <pc:sldMk cId="2868930060" sldId="4863"/>
            <ac:spMk id="30" creationId="{5C8908E2-EE49-44D2-9428-A28D2312A8D5}"/>
          </ac:spMkLst>
        </pc:spChg>
        <pc:grpChg chg="add del">
          <ac:chgData name="Kielmeyer, Ella R" userId="a972bbfb-06b8-40a7-b254-2ab6fb969261" providerId="ADAL" clId="{252242B3-798F-4CFF-9A41-4643C8FAA196}" dt="2025-07-28T18:28:17.151" v="19705" actId="26606"/>
          <ac:grpSpMkLst>
            <pc:docMk/>
            <pc:sldMk cId="2868930060" sldId="4863"/>
            <ac:grpSpMk id="13" creationId="{2E751C04-BEA6-446B-A678-9C74819EBD4C}"/>
          </ac:grpSpMkLst>
        </pc:grpChg>
        <pc:grpChg chg="add del">
          <ac:chgData name="Kielmeyer, Ella R" userId="a972bbfb-06b8-40a7-b254-2ab6fb969261" providerId="ADAL" clId="{252242B3-798F-4CFF-9A41-4643C8FAA196}" dt="2025-07-28T18:28:17.151" v="19705" actId="26606"/>
          <ac:grpSpMkLst>
            <pc:docMk/>
            <pc:sldMk cId="2868930060" sldId="4863"/>
            <ac:grpSpMk id="19" creationId="{B63ACBA3-DEFD-4C6D-BBA0-64468FA99C2D}"/>
          </ac:grpSpMkLst>
        </pc:grpChg>
        <pc:grpChg chg="add">
          <ac:chgData name="Kielmeyer, Ella R" userId="a972bbfb-06b8-40a7-b254-2ab6fb969261" providerId="ADAL" clId="{252242B3-798F-4CFF-9A41-4643C8FAA196}" dt="2025-07-28T18:28:18.148" v="19708" actId="26606"/>
          <ac:grpSpMkLst>
            <pc:docMk/>
            <pc:sldMk cId="2868930060" sldId="4863"/>
            <ac:grpSpMk id="31" creationId="{5D1A9D8B-3117-4D9D-BDA4-DD81895098B0}"/>
          </ac:grpSpMkLst>
        </pc:grpChg>
      </pc:sldChg>
    </pc:docChg>
  </pc:docChgLst>
  <pc:docChgLst>
    <pc:chgData name="Kielmeyer, Ella R" userId="S::ella.kielmeyer@vumc.org::a972bbfb-06b8-40a7-b254-2ab6fb969261" providerId="AD" clId="Web-{5FD56D6A-39BA-4B9F-B158-AEA3E9601652}"/>
    <pc:docChg chg="modSld">
      <pc:chgData name="Kielmeyer, Ella R" userId="S::ella.kielmeyer@vumc.org::a972bbfb-06b8-40a7-b254-2ab6fb969261" providerId="AD" clId="Web-{5FD56D6A-39BA-4B9F-B158-AEA3E9601652}" dt="2025-07-28T21:04:00.973" v="194" actId="1076"/>
      <pc:docMkLst>
        <pc:docMk/>
      </pc:docMkLst>
      <pc:sldChg chg="addSp delSp modSp">
        <pc:chgData name="Kielmeyer, Ella R" userId="S::ella.kielmeyer@vumc.org::a972bbfb-06b8-40a7-b254-2ab6fb969261" providerId="AD" clId="Web-{5FD56D6A-39BA-4B9F-B158-AEA3E9601652}" dt="2025-07-28T21:04:00.973" v="194" actId="1076"/>
        <pc:sldMkLst>
          <pc:docMk/>
          <pc:sldMk cId="3639932962" sldId="4844"/>
        </pc:sldMkLst>
        <pc:spChg chg="mod">
          <ac:chgData name="Kielmeyer, Ella R" userId="S::ella.kielmeyer@vumc.org::a972bbfb-06b8-40a7-b254-2ab6fb969261" providerId="AD" clId="Web-{5FD56D6A-39BA-4B9F-B158-AEA3E9601652}" dt="2025-07-28T20:55:07.327" v="63" actId="14100"/>
          <ac:spMkLst>
            <pc:docMk/>
            <pc:sldMk cId="3639932962" sldId="4844"/>
            <ac:spMk id="4" creationId="{9F2C7E9C-9B36-2D32-FB04-7C86EFB51E69}"/>
          </ac:spMkLst>
        </pc:spChg>
        <pc:spChg chg="add del mod">
          <ac:chgData name="Kielmeyer, Ella R" userId="S::ella.kielmeyer@vumc.org::a972bbfb-06b8-40a7-b254-2ab6fb969261" providerId="AD" clId="Web-{5FD56D6A-39BA-4B9F-B158-AEA3E9601652}" dt="2025-07-28T20:52:02.414" v="16"/>
          <ac:spMkLst>
            <pc:docMk/>
            <pc:sldMk cId="3639932962" sldId="4844"/>
            <ac:spMk id="7" creationId="{4105E60A-4B51-7007-645C-4304AB02E3CB}"/>
          </ac:spMkLst>
        </pc:spChg>
        <pc:spChg chg="add mod">
          <ac:chgData name="Kielmeyer, Ella R" userId="S::ella.kielmeyer@vumc.org::a972bbfb-06b8-40a7-b254-2ab6fb969261" providerId="AD" clId="Web-{5FD56D6A-39BA-4B9F-B158-AEA3E9601652}" dt="2025-07-28T21:04:00.973" v="194" actId="1076"/>
          <ac:spMkLst>
            <pc:docMk/>
            <pc:sldMk cId="3639932962" sldId="4844"/>
            <ac:spMk id="15" creationId="{1ADD061C-4448-ECF9-6126-0E04490C114B}"/>
          </ac:spMkLst>
        </pc:spChg>
        <pc:spChg chg="add mod">
          <ac:chgData name="Kielmeyer, Ella R" userId="S::ella.kielmeyer@vumc.org::a972bbfb-06b8-40a7-b254-2ab6fb969261" providerId="AD" clId="Web-{5FD56D6A-39BA-4B9F-B158-AEA3E9601652}" dt="2025-07-28T21:03:48.426" v="192" actId="1076"/>
          <ac:spMkLst>
            <pc:docMk/>
            <pc:sldMk cId="3639932962" sldId="4844"/>
            <ac:spMk id="16" creationId="{97C8FA9E-51D5-8F97-D560-C5FB2CDFA65A}"/>
          </ac:spMkLst>
        </pc:spChg>
        <pc:spChg chg="add mod ord">
          <ac:chgData name="Kielmeyer, Ella R" userId="S::ella.kielmeyer@vumc.org::a972bbfb-06b8-40a7-b254-2ab6fb969261" providerId="AD" clId="Web-{5FD56D6A-39BA-4B9F-B158-AEA3E9601652}" dt="2025-07-28T21:03:43.628" v="190" actId="1076"/>
          <ac:spMkLst>
            <pc:docMk/>
            <pc:sldMk cId="3639932962" sldId="4844"/>
            <ac:spMk id="17" creationId="{2D140DD5-6111-35C5-3D71-C9882CB0BAB3}"/>
          </ac:spMkLst>
        </pc:spChg>
        <pc:grpChg chg="add mod">
          <ac:chgData name="Kielmeyer, Ella R" userId="S::ella.kielmeyer@vumc.org::a972bbfb-06b8-40a7-b254-2ab6fb969261" providerId="AD" clId="Web-{5FD56D6A-39BA-4B9F-B158-AEA3E9601652}" dt="2025-07-28T20:52:57.025" v="31" actId="1076"/>
          <ac:grpSpMkLst>
            <pc:docMk/>
            <pc:sldMk cId="3639932962" sldId="4844"/>
            <ac:grpSpMk id="10" creationId="{99F1AB84-DA78-2675-B4E6-9D87E71EAA84}"/>
          </ac:grpSpMkLst>
        </pc:grpChg>
        <pc:grpChg chg="add mod">
          <ac:chgData name="Kielmeyer, Ella R" userId="S::ella.kielmeyer@vumc.org::a972bbfb-06b8-40a7-b254-2ab6fb969261" providerId="AD" clId="Web-{5FD56D6A-39BA-4B9F-B158-AEA3E9601652}" dt="2025-07-28T21:03:43.691" v="191" actId="1076"/>
          <ac:grpSpMkLst>
            <pc:docMk/>
            <pc:sldMk cId="3639932962" sldId="4844"/>
            <ac:grpSpMk id="12" creationId="{FBA47F92-8BC8-52DE-9365-DC13E8C6CF57}"/>
          </ac:grpSpMkLst>
        </pc:grpChg>
        <pc:picChg chg="add mod modCrop">
          <ac:chgData name="Kielmeyer, Ella R" userId="S::ella.kielmeyer@vumc.org::a972bbfb-06b8-40a7-b254-2ab6fb969261" providerId="AD" clId="Web-{5FD56D6A-39BA-4B9F-B158-AEA3E9601652}" dt="2025-07-28T21:02:23.688" v="171" actId="14100"/>
          <ac:picMkLst>
            <pc:docMk/>
            <pc:sldMk cId="3639932962" sldId="4844"/>
            <ac:picMk id="2" creationId="{7794A60C-5244-29A5-1BAA-46495C36A7C8}"/>
          </ac:picMkLst>
        </pc:picChg>
        <pc:picChg chg="mod">
          <ac:chgData name="Kielmeyer, Ella R" userId="S::ella.kielmeyer@vumc.org::a972bbfb-06b8-40a7-b254-2ab6fb969261" providerId="AD" clId="Web-{5FD56D6A-39BA-4B9F-B158-AEA3E9601652}" dt="2025-07-28T21:04:00.957" v="193" actId="1076"/>
          <ac:picMkLst>
            <pc:docMk/>
            <pc:sldMk cId="3639932962" sldId="4844"/>
            <ac:picMk id="5" creationId="{A5346559-770E-7C75-7FFF-A252681F9AF2}"/>
          </ac:picMkLst>
        </pc:picChg>
        <pc:picChg chg="add mod modCrop">
          <ac:chgData name="Kielmeyer, Ella R" userId="S::ella.kielmeyer@vumc.org::a972bbfb-06b8-40a7-b254-2ab6fb969261" providerId="AD" clId="Web-{5FD56D6A-39BA-4B9F-B158-AEA3E9601652}" dt="2025-07-28T21:01:24.217" v="153" actId="1076"/>
          <ac:picMkLst>
            <pc:docMk/>
            <pc:sldMk cId="3639932962" sldId="4844"/>
            <ac:picMk id="6" creationId="{AE456D9C-F464-8CF4-A700-CBC32B6B8581}"/>
          </ac:picMkLst>
        </pc:picChg>
        <pc:picChg chg="add mod">
          <ac:chgData name="Kielmeyer, Ella R" userId="S::ella.kielmeyer@vumc.org::a972bbfb-06b8-40a7-b254-2ab6fb969261" providerId="AD" clId="Web-{5FD56D6A-39BA-4B9F-B158-AEA3E9601652}" dt="2025-07-28T21:01:24.217" v="152" actId="1076"/>
          <ac:picMkLst>
            <pc:docMk/>
            <pc:sldMk cId="3639932962" sldId="4844"/>
            <ac:picMk id="9" creationId="{E3F723DF-2E69-1CA9-B002-F634F88F712B}"/>
          </ac:picMkLst>
        </pc:picChg>
        <pc:picChg chg="add del mod">
          <ac:chgData name="Kielmeyer, Ella R" userId="S::ella.kielmeyer@vumc.org::a972bbfb-06b8-40a7-b254-2ab6fb969261" providerId="AD" clId="Web-{5FD56D6A-39BA-4B9F-B158-AEA3E9601652}" dt="2025-07-28T20:54:50.264" v="62"/>
          <ac:picMkLst>
            <pc:docMk/>
            <pc:sldMk cId="3639932962" sldId="4844"/>
            <ac:picMk id="13" creationId="{9A30B905-6EAA-3EFF-23D1-865E2C60B979}"/>
          </ac:picMkLst>
        </pc:picChg>
      </pc:sldChg>
    </pc:docChg>
  </pc:docChgLst>
  <pc:docChgLst>
    <pc:chgData name="Kielmeyer, Ella R" userId="S::ella.kielmeyer@vumc.org::a972bbfb-06b8-40a7-b254-2ab6fb969261" providerId="AD" clId="Web-{A4673BE9-C1FE-BB71-684F-71149622CCB9}"/>
    <pc:docChg chg="addSld modSld">
      <pc:chgData name="Kielmeyer, Ella R" userId="S::ella.kielmeyer@vumc.org::a972bbfb-06b8-40a7-b254-2ab6fb969261" providerId="AD" clId="Web-{A4673BE9-C1FE-BB71-684F-71149622CCB9}" dt="2025-07-28T20:02:50.014" v="568" actId="14100"/>
      <pc:docMkLst>
        <pc:docMk/>
      </pc:docMkLst>
      <pc:sldChg chg="modSp">
        <pc:chgData name="Kielmeyer, Ella R" userId="S::ella.kielmeyer@vumc.org::a972bbfb-06b8-40a7-b254-2ab6fb969261" providerId="AD" clId="Web-{A4673BE9-C1FE-BB71-684F-71149622CCB9}" dt="2025-07-28T19:41:50.438" v="311" actId="20577"/>
        <pc:sldMkLst>
          <pc:docMk/>
          <pc:sldMk cId="366681523" sldId="272"/>
        </pc:sldMkLst>
        <pc:spChg chg="mod">
          <ac:chgData name="Kielmeyer, Ella R" userId="S::ella.kielmeyer@vumc.org::a972bbfb-06b8-40a7-b254-2ab6fb969261" providerId="AD" clId="Web-{A4673BE9-C1FE-BB71-684F-71149622CCB9}" dt="2025-07-28T19:41:50.438" v="311" actId="20577"/>
          <ac:spMkLst>
            <pc:docMk/>
            <pc:sldMk cId="366681523" sldId="272"/>
            <ac:spMk id="3" creationId="{76DE1FEC-DE58-D2E7-6331-36566155D203}"/>
          </ac:spMkLst>
        </pc:spChg>
      </pc:sldChg>
      <pc:sldChg chg="modSp">
        <pc:chgData name="Kielmeyer, Ella R" userId="S::ella.kielmeyer@vumc.org::a972bbfb-06b8-40a7-b254-2ab6fb969261" providerId="AD" clId="Web-{A4673BE9-C1FE-BB71-684F-71149622CCB9}" dt="2025-07-28T19:58:39.080" v="528"/>
        <pc:sldMkLst>
          <pc:docMk/>
          <pc:sldMk cId="1283447725" sldId="273"/>
        </pc:sldMkLst>
        <pc:spChg chg="mod">
          <ac:chgData name="Kielmeyer, Ella R" userId="S::ella.kielmeyer@vumc.org::a972bbfb-06b8-40a7-b254-2ab6fb969261" providerId="AD" clId="Web-{A4673BE9-C1FE-BB71-684F-71149622CCB9}" dt="2025-07-28T19:58:39.080" v="528"/>
          <ac:spMkLst>
            <pc:docMk/>
            <pc:sldMk cId="1283447725" sldId="273"/>
            <ac:spMk id="3" creationId="{F0BDE4B0-EDB1-4C96-D6C5-7E38353B7011}"/>
          </ac:spMkLst>
        </pc:spChg>
        <pc:picChg chg="mod">
          <ac:chgData name="Kielmeyer, Ella R" userId="S::ella.kielmeyer@vumc.org::a972bbfb-06b8-40a7-b254-2ab6fb969261" providerId="AD" clId="Web-{A4673BE9-C1FE-BB71-684F-71149622CCB9}" dt="2025-07-28T19:54:36.147" v="517"/>
          <ac:picMkLst>
            <pc:docMk/>
            <pc:sldMk cId="1283447725" sldId="273"/>
            <ac:picMk id="18" creationId="{6CC0408E-5806-14C9-0019-12EA5E6BCF6B}"/>
          </ac:picMkLst>
        </pc:picChg>
      </pc:sldChg>
      <pc:sldChg chg="addSp delSp modSp">
        <pc:chgData name="Kielmeyer, Ella R" userId="S::ella.kielmeyer@vumc.org::a972bbfb-06b8-40a7-b254-2ab6fb969261" providerId="AD" clId="Web-{A4673BE9-C1FE-BB71-684F-71149622CCB9}" dt="2025-07-28T20:02:50.014" v="568" actId="14100"/>
        <pc:sldMkLst>
          <pc:docMk/>
          <pc:sldMk cId="2779291860" sldId="275"/>
        </pc:sldMkLst>
        <pc:spChg chg="add mod">
          <ac:chgData name="Kielmeyer, Ella R" userId="S::ella.kielmeyer@vumc.org::a972bbfb-06b8-40a7-b254-2ab6fb969261" providerId="AD" clId="Web-{A4673BE9-C1FE-BB71-684F-71149622CCB9}" dt="2025-07-28T19:21:32.599" v="212" actId="1076"/>
          <ac:spMkLst>
            <pc:docMk/>
            <pc:sldMk cId="2779291860" sldId="275"/>
            <ac:spMk id="10" creationId="{61D6F438-5890-6E93-9C7F-45211E9317E3}"/>
          </ac:spMkLst>
        </pc:spChg>
        <pc:spChg chg="add mod">
          <ac:chgData name="Kielmeyer, Ella R" userId="S::ella.kielmeyer@vumc.org::a972bbfb-06b8-40a7-b254-2ab6fb969261" providerId="AD" clId="Web-{A4673BE9-C1FE-BB71-684F-71149622CCB9}" dt="2025-07-28T19:44:59.400" v="455" actId="1076"/>
          <ac:spMkLst>
            <pc:docMk/>
            <pc:sldMk cId="2779291860" sldId="275"/>
            <ac:spMk id="12" creationId="{C44E5F74-12A6-8F68-5AC9-40B99F271C81}"/>
          </ac:spMkLst>
        </pc:spChg>
        <pc:spChg chg="add mod">
          <ac:chgData name="Kielmeyer, Ella R" userId="S::ella.kielmeyer@vumc.org::a972bbfb-06b8-40a7-b254-2ab6fb969261" providerId="AD" clId="Web-{A4673BE9-C1FE-BB71-684F-71149622CCB9}" dt="2025-07-28T19:42:59.770" v="398" actId="20577"/>
          <ac:spMkLst>
            <pc:docMk/>
            <pc:sldMk cId="2779291860" sldId="275"/>
            <ac:spMk id="14" creationId="{5702186E-DF5D-5852-267B-FAA61B86A723}"/>
          </ac:spMkLst>
        </pc:spChg>
        <pc:spChg chg="add mod">
          <ac:chgData name="Kielmeyer, Ella R" userId="S::ella.kielmeyer@vumc.org::a972bbfb-06b8-40a7-b254-2ab6fb969261" providerId="AD" clId="Web-{A4673BE9-C1FE-BB71-684F-71149622CCB9}" dt="2025-07-28T19:43:21.552" v="413" actId="20577"/>
          <ac:spMkLst>
            <pc:docMk/>
            <pc:sldMk cId="2779291860" sldId="275"/>
            <ac:spMk id="15" creationId="{9231C73F-FCC5-FBB5-8498-C33E83D77DC3}"/>
          </ac:spMkLst>
        </pc:spChg>
        <pc:spChg chg="add mod">
          <ac:chgData name="Kielmeyer, Ella R" userId="S::ella.kielmeyer@vumc.org::a972bbfb-06b8-40a7-b254-2ab6fb969261" providerId="AD" clId="Web-{A4673BE9-C1FE-BB71-684F-71149622CCB9}" dt="2025-07-28T20:02:50.014" v="568" actId="14100"/>
          <ac:spMkLst>
            <pc:docMk/>
            <pc:sldMk cId="2779291860" sldId="275"/>
            <ac:spMk id="16" creationId="{1E6F5337-7533-DE12-C953-B22FF0B71236}"/>
          </ac:spMkLst>
        </pc:spChg>
        <pc:picChg chg="add mod">
          <ac:chgData name="Kielmeyer, Ella R" userId="S::ella.kielmeyer@vumc.org::a972bbfb-06b8-40a7-b254-2ab6fb969261" providerId="AD" clId="Web-{A4673BE9-C1FE-BB71-684F-71149622CCB9}" dt="2025-07-28T19:44:21.539" v="439" actId="14100"/>
          <ac:picMkLst>
            <pc:docMk/>
            <pc:sldMk cId="2779291860" sldId="275"/>
            <ac:picMk id="2" creationId="{548047B8-C1C1-220E-0ABF-5D436A09A6F7}"/>
          </ac:picMkLst>
        </pc:picChg>
        <pc:picChg chg="add del mod">
          <ac:chgData name="Kielmeyer, Ella R" userId="S::ella.kielmeyer@vumc.org::a972bbfb-06b8-40a7-b254-2ab6fb969261" providerId="AD" clId="Web-{A4673BE9-C1FE-BB71-684F-71149622CCB9}" dt="2025-07-28T19:04:21.394" v="17"/>
          <ac:picMkLst>
            <pc:docMk/>
            <pc:sldMk cId="2779291860" sldId="275"/>
            <ac:picMk id="3" creationId="{DF0EA095-8755-A84B-F0DB-6EE443BBD459}"/>
          </ac:picMkLst>
        </pc:picChg>
        <pc:picChg chg="add mod">
          <ac:chgData name="Kielmeyer, Ella R" userId="S::ella.kielmeyer@vumc.org::a972bbfb-06b8-40a7-b254-2ab6fb969261" providerId="AD" clId="Web-{A4673BE9-C1FE-BB71-684F-71149622CCB9}" dt="2025-07-28T20:02:35.872" v="564" actId="1076"/>
          <ac:picMkLst>
            <pc:docMk/>
            <pc:sldMk cId="2779291860" sldId="275"/>
            <ac:picMk id="4" creationId="{99BFBD5F-878E-C10F-6CF9-5AD12EDF3DD7}"/>
          </ac:picMkLst>
        </pc:picChg>
        <pc:picChg chg="add mod">
          <ac:chgData name="Kielmeyer, Ella R" userId="S::ella.kielmeyer@vumc.org::a972bbfb-06b8-40a7-b254-2ab6fb969261" providerId="AD" clId="Web-{A4673BE9-C1FE-BB71-684F-71149622CCB9}" dt="2025-07-28T20:02:37.966" v="565" actId="1076"/>
          <ac:picMkLst>
            <pc:docMk/>
            <pc:sldMk cId="2779291860" sldId="275"/>
            <ac:picMk id="5" creationId="{F7CE482A-A395-B0A2-F951-98E544DB537A}"/>
          </ac:picMkLst>
        </pc:picChg>
        <pc:picChg chg="add del mod">
          <ac:chgData name="Kielmeyer, Ella R" userId="S::ella.kielmeyer@vumc.org::a972bbfb-06b8-40a7-b254-2ab6fb969261" providerId="AD" clId="Web-{A4673BE9-C1FE-BB71-684F-71149622CCB9}" dt="2025-07-28T19:15:23.629" v="115"/>
          <ac:picMkLst>
            <pc:docMk/>
            <pc:sldMk cId="2779291860" sldId="275"/>
            <ac:picMk id="6" creationId="{3C3A8395-5E93-4307-9E90-F15881ED451F}"/>
          </ac:picMkLst>
        </pc:picChg>
        <pc:picChg chg="add del mod">
          <ac:chgData name="Kielmeyer, Ella R" userId="S::ella.kielmeyer@vumc.org::a972bbfb-06b8-40a7-b254-2ab6fb969261" providerId="AD" clId="Web-{A4673BE9-C1FE-BB71-684F-71149622CCB9}" dt="2025-07-28T19:15:23.629" v="114"/>
          <ac:picMkLst>
            <pc:docMk/>
            <pc:sldMk cId="2779291860" sldId="275"/>
            <ac:picMk id="7" creationId="{DF0FE772-9D69-75BA-98E7-0B850E84504B}"/>
          </ac:picMkLst>
        </pc:picChg>
        <pc:picChg chg="del mod">
          <ac:chgData name="Kielmeyer, Ella R" userId="S::ella.kielmeyer@vumc.org::a972bbfb-06b8-40a7-b254-2ab6fb969261" providerId="AD" clId="Web-{A4673BE9-C1FE-BB71-684F-71149622CCB9}" dt="2025-07-28T19:02:51.171" v="3"/>
          <ac:picMkLst>
            <pc:docMk/>
            <pc:sldMk cId="2779291860" sldId="275"/>
            <ac:picMk id="9" creationId="{F85A0BEB-FFCE-DF05-7892-2E4705198D9B}"/>
          </ac:picMkLst>
        </pc:picChg>
        <pc:picChg chg="mod">
          <ac:chgData name="Kielmeyer, Ella R" userId="S::ella.kielmeyer@vumc.org::a972bbfb-06b8-40a7-b254-2ab6fb969261" providerId="AD" clId="Web-{A4673BE9-C1FE-BB71-684F-71149622CCB9}" dt="2025-07-28T19:21:32.537" v="211" actId="1076"/>
          <ac:picMkLst>
            <pc:docMk/>
            <pc:sldMk cId="2779291860" sldId="275"/>
            <ac:picMk id="11" creationId="{42A0CDAC-12F9-5B77-2E4E-C1970B0AA6FF}"/>
          </ac:picMkLst>
        </pc:picChg>
      </pc:sldChg>
      <pc:sldChg chg="modSp">
        <pc:chgData name="Kielmeyer, Ella R" userId="S::ella.kielmeyer@vumc.org::a972bbfb-06b8-40a7-b254-2ab6fb969261" providerId="AD" clId="Web-{A4673BE9-C1FE-BB71-684F-71149622CCB9}" dt="2025-07-28T19:21:07.958" v="203" actId="20577"/>
        <pc:sldMkLst>
          <pc:docMk/>
          <pc:sldMk cId="800996764" sldId="280"/>
        </pc:sldMkLst>
        <pc:spChg chg="mod">
          <ac:chgData name="Kielmeyer, Ella R" userId="S::ella.kielmeyer@vumc.org::a972bbfb-06b8-40a7-b254-2ab6fb969261" providerId="AD" clId="Web-{A4673BE9-C1FE-BB71-684F-71149622CCB9}" dt="2025-07-28T19:21:07.958" v="203" actId="20577"/>
          <ac:spMkLst>
            <pc:docMk/>
            <pc:sldMk cId="800996764" sldId="280"/>
            <ac:spMk id="12" creationId="{9D07C485-00E6-55E6-84B8-794FF93D8561}"/>
          </ac:spMkLst>
        </pc:spChg>
      </pc:sldChg>
      <pc:sldChg chg="delSp modSp">
        <pc:chgData name="Kielmeyer, Ella R" userId="S::ella.kielmeyer@vumc.org::a972bbfb-06b8-40a7-b254-2ab6fb969261" providerId="AD" clId="Web-{A4673BE9-C1FE-BB71-684F-71149622CCB9}" dt="2025-07-28T19:45:42.387" v="461"/>
        <pc:sldMkLst>
          <pc:docMk/>
          <pc:sldMk cId="1838672207" sldId="282"/>
        </pc:sldMkLst>
        <pc:spChg chg="del">
          <ac:chgData name="Kielmeyer, Ella R" userId="S::ella.kielmeyer@vumc.org::a972bbfb-06b8-40a7-b254-2ab6fb969261" providerId="AD" clId="Web-{A4673BE9-C1FE-BB71-684F-71149622CCB9}" dt="2025-07-28T19:45:24.558" v="458"/>
          <ac:spMkLst>
            <pc:docMk/>
            <pc:sldMk cId="1838672207" sldId="282"/>
            <ac:spMk id="16" creationId="{8A2E1EB2-CCFB-BDDC-A2ED-0A2468691165}"/>
          </ac:spMkLst>
        </pc:spChg>
        <pc:spChg chg="del">
          <ac:chgData name="Kielmeyer, Ella R" userId="S::ella.kielmeyer@vumc.org::a972bbfb-06b8-40a7-b254-2ab6fb969261" providerId="AD" clId="Web-{A4673BE9-C1FE-BB71-684F-71149622CCB9}" dt="2025-07-28T19:45:34.355" v="459"/>
          <ac:spMkLst>
            <pc:docMk/>
            <pc:sldMk cId="1838672207" sldId="282"/>
            <ac:spMk id="17" creationId="{E6983863-F5B4-7034-8E05-BD4CDE190287}"/>
          </ac:spMkLst>
        </pc:spChg>
        <pc:picChg chg="mod">
          <ac:chgData name="Kielmeyer, Ella R" userId="S::ella.kielmeyer@vumc.org::a972bbfb-06b8-40a7-b254-2ab6fb969261" providerId="AD" clId="Web-{A4673BE9-C1FE-BB71-684F-71149622CCB9}" dt="2025-07-28T19:45:42.387" v="461"/>
          <ac:picMkLst>
            <pc:docMk/>
            <pc:sldMk cId="1838672207" sldId="282"/>
            <ac:picMk id="8" creationId="{E3099A5E-0EED-5958-C1D6-EFD2BB03C609}"/>
          </ac:picMkLst>
        </pc:picChg>
        <pc:picChg chg="mod">
          <ac:chgData name="Kielmeyer, Ella R" userId="S::ella.kielmeyer@vumc.org::a972bbfb-06b8-40a7-b254-2ab6fb969261" providerId="AD" clId="Web-{A4673BE9-C1FE-BB71-684F-71149622CCB9}" dt="2025-07-28T19:45:22.386" v="457"/>
          <ac:picMkLst>
            <pc:docMk/>
            <pc:sldMk cId="1838672207" sldId="282"/>
            <ac:picMk id="11" creationId="{FBA3D06B-5F1B-8965-760E-D9364A5944B0}"/>
          </ac:picMkLst>
        </pc:picChg>
      </pc:sldChg>
      <pc:sldChg chg="addSp modSp">
        <pc:chgData name="Kielmeyer, Ella R" userId="S::ella.kielmeyer@vumc.org::a972bbfb-06b8-40a7-b254-2ab6fb969261" providerId="AD" clId="Web-{A4673BE9-C1FE-BB71-684F-71149622CCB9}" dt="2025-07-28T19:41:38.485" v="309" actId="1076"/>
        <pc:sldMkLst>
          <pc:docMk/>
          <pc:sldMk cId="84819669" sldId="4826"/>
        </pc:sldMkLst>
        <pc:spChg chg="add mod">
          <ac:chgData name="Kielmeyer, Ella R" userId="S::ella.kielmeyer@vumc.org::a972bbfb-06b8-40a7-b254-2ab6fb969261" providerId="AD" clId="Web-{A4673BE9-C1FE-BB71-684F-71149622CCB9}" dt="2025-07-28T19:41:34.781" v="308" actId="14100"/>
          <ac:spMkLst>
            <pc:docMk/>
            <pc:sldMk cId="84819669" sldId="4826"/>
            <ac:spMk id="2" creationId="{D0C73AEC-2692-B2FA-D579-5C97D3A10262}"/>
          </ac:spMkLst>
        </pc:spChg>
        <pc:spChg chg="mod">
          <ac:chgData name="Kielmeyer, Ella R" userId="S::ella.kielmeyer@vumc.org::a972bbfb-06b8-40a7-b254-2ab6fb969261" providerId="AD" clId="Web-{A4673BE9-C1FE-BB71-684F-71149622CCB9}" dt="2025-07-28T19:41:03.249" v="291" actId="20577"/>
          <ac:spMkLst>
            <pc:docMk/>
            <pc:sldMk cId="84819669" sldId="4826"/>
            <ac:spMk id="12" creationId="{7DDCA898-5FA8-C190-E5F2-67A5257E3976}"/>
          </ac:spMkLst>
        </pc:spChg>
        <pc:picChg chg="mod">
          <ac:chgData name="Kielmeyer, Ella R" userId="S::ella.kielmeyer@vumc.org::a972bbfb-06b8-40a7-b254-2ab6fb969261" providerId="AD" clId="Web-{A4673BE9-C1FE-BB71-684F-71149622CCB9}" dt="2025-07-28T19:41:38.485" v="309" actId="1076"/>
          <ac:picMkLst>
            <pc:docMk/>
            <pc:sldMk cId="84819669" sldId="4826"/>
            <ac:picMk id="7" creationId="{040336DB-F79F-C776-3FAF-92567C754629}"/>
          </ac:picMkLst>
        </pc:picChg>
      </pc:sldChg>
      <pc:sldChg chg="addSp delSp modSp">
        <pc:chgData name="Kielmeyer, Ella R" userId="S::ella.kielmeyer@vumc.org::a972bbfb-06b8-40a7-b254-2ab6fb969261" providerId="AD" clId="Web-{A4673BE9-C1FE-BB71-684F-71149622CCB9}" dt="2025-07-28T20:00:20.632" v="537" actId="20577"/>
        <pc:sldMkLst>
          <pc:docMk/>
          <pc:sldMk cId="1717988668" sldId="4827"/>
        </pc:sldMkLst>
        <pc:spChg chg="mod">
          <ac:chgData name="Kielmeyer, Ella R" userId="S::ella.kielmeyer@vumc.org::a972bbfb-06b8-40a7-b254-2ab6fb969261" providerId="AD" clId="Web-{A4673BE9-C1FE-BB71-684F-71149622CCB9}" dt="2025-07-28T20:00:20.632" v="537" actId="20577"/>
          <ac:spMkLst>
            <pc:docMk/>
            <pc:sldMk cId="1717988668" sldId="4827"/>
            <ac:spMk id="5" creationId="{F371D3CC-6C08-A2FE-86CB-B77394A6FAD6}"/>
          </ac:spMkLst>
        </pc:spChg>
        <pc:picChg chg="del">
          <ac:chgData name="Kielmeyer, Ella R" userId="S::ella.kielmeyer@vumc.org::a972bbfb-06b8-40a7-b254-2ab6fb969261" providerId="AD" clId="Web-{A4673BE9-C1FE-BB71-684F-71149622CCB9}" dt="2025-07-28T19:54:52.991" v="519"/>
          <ac:picMkLst>
            <pc:docMk/>
            <pc:sldMk cId="1717988668" sldId="4827"/>
            <ac:picMk id="2" creationId="{221CCA48-AB13-F620-EA89-7AF0829EA8A3}"/>
          </ac:picMkLst>
        </pc:picChg>
        <pc:picChg chg="mod">
          <ac:chgData name="Kielmeyer, Ella R" userId="S::ella.kielmeyer@vumc.org::a972bbfb-06b8-40a7-b254-2ab6fb969261" providerId="AD" clId="Web-{A4673BE9-C1FE-BB71-684F-71149622CCB9}" dt="2025-07-28T19:16:42.257" v="152" actId="1076"/>
          <ac:picMkLst>
            <pc:docMk/>
            <pc:sldMk cId="1717988668" sldId="4827"/>
            <ac:picMk id="3" creationId="{CE18B147-A13E-544A-86E1-2D4DF42A528C}"/>
          </ac:picMkLst>
        </pc:picChg>
        <pc:picChg chg="add mod modCrop">
          <ac:chgData name="Kielmeyer, Ella R" userId="S::ella.kielmeyer@vumc.org::a972bbfb-06b8-40a7-b254-2ab6fb969261" providerId="AD" clId="Web-{A4673BE9-C1FE-BB71-684F-71149622CCB9}" dt="2025-07-28T19:17:27.806" v="163" actId="14100"/>
          <ac:picMkLst>
            <pc:docMk/>
            <pc:sldMk cId="1717988668" sldId="4827"/>
            <ac:picMk id="4" creationId="{6E90640E-7399-4F20-17D0-7ED173DB1C59}"/>
          </ac:picMkLst>
        </pc:picChg>
        <pc:picChg chg="add mod">
          <ac:chgData name="Kielmeyer, Ella R" userId="S::ella.kielmeyer@vumc.org::a972bbfb-06b8-40a7-b254-2ab6fb969261" providerId="AD" clId="Web-{A4673BE9-C1FE-BB71-684F-71149622CCB9}" dt="2025-07-28T19:16:49.320" v="155" actId="14100"/>
          <ac:picMkLst>
            <pc:docMk/>
            <pc:sldMk cId="1717988668" sldId="4827"/>
            <ac:picMk id="6" creationId="{1A696C1A-FCD3-8B7C-EC66-98F98ADE64F1}"/>
          </ac:picMkLst>
        </pc:picChg>
        <pc:picChg chg="add mod">
          <ac:chgData name="Kielmeyer, Ella R" userId="S::ella.kielmeyer@vumc.org::a972bbfb-06b8-40a7-b254-2ab6fb969261" providerId="AD" clId="Web-{A4673BE9-C1FE-BB71-684F-71149622CCB9}" dt="2025-07-28T19:55:19.367" v="523" actId="1076"/>
          <ac:picMkLst>
            <pc:docMk/>
            <pc:sldMk cId="1717988668" sldId="4827"/>
            <ac:picMk id="9" creationId="{3954235D-A434-2785-EF65-CA23F5A3CF22}"/>
          </ac:picMkLst>
        </pc:picChg>
      </pc:sldChg>
      <pc:sldChg chg="modSp">
        <pc:chgData name="Kielmeyer, Ella R" userId="S::ella.kielmeyer@vumc.org::a972bbfb-06b8-40a7-b254-2ab6fb969261" providerId="AD" clId="Web-{A4673BE9-C1FE-BB71-684F-71149622CCB9}" dt="2025-07-28T19:40:27.872" v="258"/>
        <pc:sldMkLst>
          <pc:docMk/>
          <pc:sldMk cId="2016742202" sldId="4828"/>
        </pc:sldMkLst>
        <pc:spChg chg="mod">
          <ac:chgData name="Kielmeyer, Ella R" userId="S::ella.kielmeyer@vumc.org::a972bbfb-06b8-40a7-b254-2ab6fb969261" providerId="AD" clId="Web-{A4673BE9-C1FE-BB71-684F-71149622CCB9}" dt="2025-07-28T19:40:27.872" v="258"/>
          <ac:spMkLst>
            <pc:docMk/>
            <pc:sldMk cId="2016742202" sldId="4828"/>
            <ac:spMk id="2" creationId="{F35374ED-50DF-453B-7AE6-1B9810DF523D}"/>
          </ac:spMkLst>
        </pc:spChg>
        <pc:spChg chg="mod">
          <ac:chgData name="Kielmeyer, Ella R" userId="S::ella.kielmeyer@vumc.org::a972bbfb-06b8-40a7-b254-2ab6fb969261" providerId="AD" clId="Web-{A4673BE9-C1FE-BB71-684F-71149622CCB9}" dt="2025-07-28T19:39:46.714" v="257" actId="14100"/>
          <ac:spMkLst>
            <pc:docMk/>
            <pc:sldMk cId="2016742202" sldId="4828"/>
            <ac:spMk id="3" creationId="{17FCFD8B-A23E-771F-252C-D2AEA83DBBDC}"/>
          </ac:spMkLst>
        </pc:spChg>
      </pc:sldChg>
      <pc:sldChg chg="addSp delSp modSp">
        <pc:chgData name="Kielmeyer, Ella R" userId="S::ella.kielmeyer@vumc.org::a972bbfb-06b8-40a7-b254-2ab6fb969261" providerId="AD" clId="Web-{A4673BE9-C1FE-BB71-684F-71149622CCB9}" dt="2025-07-28T19:46:42.562" v="487" actId="1076"/>
        <pc:sldMkLst>
          <pc:docMk/>
          <pc:sldMk cId="3815937556" sldId="4829"/>
        </pc:sldMkLst>
        <pc:spChg chg="del">
          <ac:chgData name="Kielmeyer, Ella R" userId="S::ella.kielmeyer@vumc.org::a972bbfb-06b8-40a7-b254-2ab6fb969261" providerId="AD" clId="Web-{A4673BE9-C1FE-BB71-684F-71149622CCB9}" dt="2025-07-28T19:45:51.872" v="464"/>
          <ac:spMkLst>
            <pc:docMk/>
            <pc:sldMk cId="3815937556" sldId="4829"/>
            <ac:spMk id="7" creationId="{EFE8285C-6B4C-8D9F-B9F6-0F730152BAAB}"/>
          </ac:spMkLst>
        </pc:spChg>
        <pc:spChg chg="del">
          <ac:chgData name="Kielmeyer, Ella R" userId="S::ella.kielmeyer@vumc.org::a972bbfb-06b8-40a7-b254-2ab6fb969261" providerId="AD" clId="Web-{A4673BE9-C1FE-BB71-684F-71149622CCB9}" dt="2025-07-28T19:45:53.012" v="465"/>
          <ac:spMkLst>
            <pc:docMk/>
            <pc:sldMk cId="3815937556" sldId="4829"/>
            <ac:spMk id="12" creationId="{8DF831A4-9308-8782-6F84-B18AFBB0FBD8}"/>
          </ac:spMkLst>
        </pc:spChg>
        <pc:spChg chg="del">
          <ac:chgData name="Kielmeyer, Ella R" userId="S::ella.kielmeyer@vumc.org::a972bbfb-06b8-40a7-b254-2ab6fb969261" providerId="AD" clId="Web-{A4673BE9-C1FE-BB71-684F-71149622CCB9}" dt="2025-07-28T19:45:58.216" v="468"/>
          <ac:spMkLst>
            <pc:docMk/>
            <pc:sldMk cId="3815937556" sldId="4829"/>
            <ac:spMk id="13" creationId="{6EB6315A-BAC2-76C4-1300-8849B136A358}"/>
          </ac:spMkLst>
        </pc:spChg>
        <pc:picChg chg="add del mod">
          <ac:chgData name="Kielmeyer, Ella R" userId="S::ella.kielmeyer@vumc.org::a972bbfb-06b8-40a7-b254-2ab6fb969261" providerId="AD" clId="Web-{A4673BE9-C1FE-BB71-684F-71149622CCB9}" dt="2025-07-28T19:46:17.045" v="478" actId="1076"/>
          <ac:picMkLst>
            <pc:docMk/>
            <pc:sldMk cId="3815937556" sldId="4829"/>
            <ac:picMk id="4" creationId="{A15C5288-0B14-5FDE-FD11-029E8BDC023E}"/>
          </ac:picMkLst>
        </pc:picChg>
        <pc:picChg chg="mod">
          <ac:chgData name="Kielmeyer, Ella R" userId="S::ella.kielmeyer@vumc.org::a972bbfb-06b8-40a7-b254-2ab6fb969261" providerId="AD" clId="Web-{A4673BE9-C1FE-BB71-684F-71149622CCB9}" dt="2025-07-28T19:46:42.562" v="487" actId="1076"/>
          <ac:picMkLst>
            <pc:docMk/>
            <pc:sldMk cId="3815937556" sldId="4829"/>
            <ac:picMk id="5" creationId="{6D911C17-58F0-F45E-F0E5-F78F2DF120B5}"/>
          </ac:picMkLst>
        </pc:picChg>
        <pc:picChg chg="add del mod">
          <ac:chgData name="Kielmeyer, Ella R" userId="S::ella.kielmeyer@vumc.org::a972bbfb-06b8-40a7-b254-2ab6fb969261" providerId="AD" clId="Web-{A4673BE9-C1FE-BB71-684F-71149622CCB9}" dt="2025-07-28T19:46:17.045" v="479" actId="1076"/>
          <ac:picMkLst>
            <pc:docMk/>
            <pc:sldMk cId="3815937556" sldId="4829"/>
            <ac:picMk id="10" creationId="{32D9B47E-73AC-F9EB-A940-A9BC105B3F95}"/>
          </ac:picMkLst>
        </pc:picChg>
      </pc:sldChg>
      <pc:sldChg chg="addSp delSp modSp">
        <pc:chgData name="Kielmeyer, Ella R" userId="S::ella.kielmeyer@vumc.org::a972bbfb-06b8-40a7-b254-2ab6fb969261" providerId="AD" clId="Web-{A4673BE9-C1FE-BB71-684F-71149622CCB9}" dt="2025-07-28T19:48:32.989" v="498" actId="14100"/>
        <pc:sldMkLst>
          <pc:docMk/>
          <pc:sldMk cId="924478878" sldId="4830"/>
        </pc:sldMkLst>
        <pc:spChg chg="add del mod">
          <ac:chgData name="Kielmeyer, Ella R" userId="S::ella.kielmeyer@vumc.org::a972bbfb-06b8-40a7-b254-2ab6fb969261" providerId="AD" clId="Web-{A4673BE9-C1FE-BB71-684F-71149622CCB9}" dt="2025-07-28T19:48:32.989" v="498" actId="14100"/>
          <ac:spMkLst>
            <pc:docMk/>
            <pc:sldMk cId="924478878" sldId="4830"/>
            <ac:spMk id="9" creationId="{55827B05-3025-B7F6-E7D9-1F9D98AEB026}"/>
          </ac:spMkLst>
        </pc:spChg>
        <pc:picChg chg="mod">
          <ac:chgData name="Kielmeyer, Ella R" userId="S::ella.kielmeyer@vumc.org::a972bbfb-06b8-40a7-b254-2ab6fb969261" providerId="AD" clId="Web-{A4673BE9-C1FE-BB71-684F-71149622CCB9}" dt="2025-07-28T19:47:27.376" v="494" actId="1076"/>
          <ac:picMkLst>
            <pc:docMk/>
            <pc:sldMk cId="924478878" sldId="4830"/>
            <ac:picMk id="2" creationId="{C53950EE-6774-867E-A075-8837580472F7}"/>
          </ac:picMkLst>
        </pc:picChg>
        <pc:picChg chg="mod">
          <ac:chgData name="Kielmeyer, Ella R" userId="S::ella.kielmeyer@vumc.org::a972bbfb-06b8-40a7-b254-2ab6fb969261" providerId="AD" clId="Web-{A4673BE9-C1FE-BB71-684F-71149622CCB9}" dt="2025-07-28T19:47:21.938" v="493" actId="1076"/>
          <ac:picMkLst>
            <pc:docMk/>
            <pc:sldMk cId="924478878" sldId="4830"/>
            <ac:picMk id="3" creationId="{42C17EAF-DE1F-8F7E-857A-7C6FF1F65B53}"/>
          </ac:picMkLst>
        </pc:picChg>
      </pc:sldChg>
      <pc:sldChg chg="addSp delSp modSp">
        <pc:chgData name="Kielmeyer, Ella R" userId="S::ella.kielmeyer@vumc.org::a972bbfb-06b8-40a7-b254-2ab6fb969261" providerId="AD" clId="Web-{A4673BE9-C1FE-BB71-684F-71149622CCB9}" dt="2025-07-28T19:12:37.871" v="96" actId="1076"/>
        <pc:sldMkLst>
          <pc:docMk/>
          <pc:sldMk cId="3639932962" sldId="4844"/>
        </pc:sldMkLst>
        <pc:spChg chg="mod">
          <ac:chgData name="Kielmeyer, Ella R" userId="S::ella.kielmeyer@vumc.org::a972bbfb-06b8-40a7-b254-2ab6fb969261" providerId="AD" clId="Web-{A4673BE9-C1FE-BB71-684F-71149622CCB9}" dt="2025-07-28T19:09:47.191" v="78" actId="20577"/>
          <ac:spMkLst>
            <pc:docMk/>
            <pc:sldMk cId="3639932962" sldId="4844"/>
            <ac:spMk id="4" creationId="{9F2C7E9C-9B36-2D32-FB04-7C86EFB51E69}"/>
          </ac:spMkLst>
        </pc:spChg>
        <pc:picChg chg="mod">
          <ac:chgData name="Kielmeyer, Ella R" userId="S::ella.kielmeyer@vumc.org::a972bbfb-06b8-40a7-b254-2ab6fb969261" providerId="AD" clId="Web-{A4673BE9-C1FE-BB71-684F-71149622CCB9}" dt="2025-07-28T19:12:37.871" v="96" actId="1076"/>
          <ac:picMkLst>
            <pc:docMk/>
            <pc:sldMk cId="3639932962" sldId="4844"/>
            <ac:picMk id="5" creationId="{A5346559-770E-7C75-7FFF-A252681F9AF2}"/>
          </ac:picMkLst>
        </pc:picChg>
        <pc:picChg chg="add del mod">
          <ac:chgData name="Kielmeyer, Ella R" userId="S::ella.kielmeyer@vumc.org::a972bbfb-06b8-40a7-b254-2ab6fb969261" providerId="AD" clId="Web-{A4673BE9-C1FE-BB71-684F-71149622CCB9}" dt="2025-07-28T19:12:29.745" v="94"/>
          <ac:picMkLst>
            <pc:docMk/>
            <pc:sldMk cId="3639932962" sldId="4844"/>
            <ac:picMk id="6" creationId="{AC1A5B6E-1EA1-01C4-78B9-B41CC71A0129}"/>
          </ac:picMkLst>
        </pc:picChg>
        <pc:picChg chg="add del mod">
          <ac:chgData name="Kielmeyer, Ella R" userId="S::ella.kielmeyer@vumc.org::a972bbfb-06b8-40a7-b254-2ab6fb969261" providerId="AD" clId="Web-{A4673BE9-C1FE-BB71-684F-71149622CCB9}" dt="2025-07-28T19:12:29.745" v="93"/>
          <ac:picMkLst>
            <pc:docMk/>
            <pc:sldMk cId="3639932962" sldId="4844"/>
            <ac:picMk id="9" creationId="{39A8C4CC-4406-F17F-F681-FCB7C67896CA}"/>
          </ac:picMkLst>
        </pc:picChg>
      </pc:sldChg>
      <pc:sldChg chg="modSp">
        <pc:chgData name="Kielmeyer, Ella R" userId="S::ella.kielmeyer@vumc.org::a972bbfb-06b8-40a7-b254-2ab6fb969261" providerId="AD" clId="Web-{A4673BE9-C1FE-BB71-684F-71149622CCB9}" dt="2025-07-28T19:13:39.108" v="107"/>
        <pc:sldMkLst>
          <pc:docMk/>
          <pc:sldMk cId="2188392328" sldId="4849"/>
        </pc:sldMkLst>
        <pc:spChg chg="mod">
          <ac:chgData name="Kielmeyer, Ella R" userId="S::ella.kielmeyer@vumc.org::a972bbfb-06b8-40a7-b254-2ab6fb969261" providerId="AD" clId="Web-{A4673BE9-C1FE-BB71-684F-71149622CCB9}" dt="2025-07-28T19:13:39.014" v="106"/>
          <ac:spMkLst>
            <pc:docMk/>
            <pc:sldMk cId="2188392328" sldId="4849"/>
            <ac:spMk id="10" creationId="{D5D57793-090D-B9A0-BD29-DC498D37A65C}"/>
          </ac:spMkLst>
        </pc:spChg>
        <pc:spChg chg="mod">
          <ac:chgData name="Kielmeyer, Ella R" userId="S::ella.kielmeyer@vumc.org::a972bbfb-06b8-40a7-b254-2ab6fb969261" providerId="AD" clId="Web-{A4673BE9-C1FE-BB71-684F-71149622CCB9}" dt="2025-07-28T19:13:30.405" v="103"/>
          <ac:spMkLst>
            <pc:docMk/>
            <pc:sldMk cId="2188392328" sldId="4849"/>
            <ac:spMk id="13" creationId="{194E51CC-183C-A606-1E4B-CDEE87E2DC78}"/>
          </ac:spMkLst>
        </pc:spChg>
        <pc:spChg chg="mod">
          <ac:chgData name="Kielmeyer, Ella R" userId="S::ella.kielmeyer@vumc.org::a972bbfb-06b8-40a7-b254-2ab6fb969261" providerId="AD" clId="Web-{A4673BE9-C1FE-BB71-684F-71149622CCB9}" dt="2025-07-28T19:13:39.108" v="107"/>
          <ac:spMkLst>
            <pc:docMk/>
            <pc:sldMk cId="2188392328" sldId="4849"/>
            <ac:spMk id="17" creationId="{2444D57E-FA22-FADE-59C8-7F852E09855F}"/>
          </ac:spMkLst>
        </pc:spChg>
      </pc:sldChg>
      <pc:sldChg chg="modSp">
        <pc:chgData name="Kielmeyer, Ella R" userId="S::ella.kielmeyer@vumc.org::a972bbfb-06b8-40a7-b254-2ab6fb969261" providerId="AD" clId="Web-{A4673BE9-C1FE-BB71-684F-71149622CCB9}" dt="2025-07-28T19:14:26.048" v="111" actId="1076"/>
        <pc:sldMkLst>
          <pc:docMk/>
          <pc:sldMk cId="960317766" sldId="4850"/>
        </pc:sldMkLst>
        <pc:spChg chg="mod">
          <ac:chgData name="Kielmeyer, Ella R" userId="S::ella.kielmeyer@vumc.org::a972bbfb-06b8-40a7-b254-2ab6fb969261" providerId="AD" clId="Web-{A4673BE9-C1FE-BB71-684F-71149622CCB9}" dt="2025-07-28T19:12:57.950" v="97"/>
          <ac:spMkLst>
            <pc:docMk/>
            <pc:sldMk cId="960317766" sldId="4850"/>
            <ac:spMk id="3" creationId="{F1E811E5-CCB7-9A1E-B14A-73873B8274DE}"/>
          </ac:spMkLst>
        </pc:spChg>
        <pc:spChg chg="mod">
          <ac:chgData name="Kielmeyer, Ella R" userId="S::ella.kielmeyer@vumc.org::a972bbfb-06b8-40a7-b254-2ab6fb969261" providerId="AD" clId="Web-{A4673BE9-C1FE-BB71-684F-71149622CCB9}" dt="2025-07-28T19:13:16.341" v="102"/>
          <ac:spMkLst>
            <pc:docMk/>
            <pc:sldMk cId="960317766" sldId="4850"/>
            <ac:spMk id="5" creationId="{1274053E-B1DA-3321-B90C-57EE9263AE31}"/>
          </ac:spMkLst>
        </pc:spChg>
        <pc:spChg chg="mod">
          <ac:chgData name="Kielmeyer, Ella R" userId="S::ella.kielmeyer@vumc.org::a972bbfb-06b8-40a7-b254-2ab6fb969261" providerId="AD" clId="Web-{A4673BE9-C1FE-BB71-684F-71149622CCB9}" dt="2025-07-28T19:14:26.048" v="111" actId="1076"/>
          <ac:spMkLst>
            <pc:docMk/>
            <pc:sldMk cId="960317766" sldId="4850"/>
            <ac:spMk id="7" creationId="{3F547B2F-F6F7-64C0-EE2F-BC9AE4CF170C}"/>
          </ac:spMkLst>
        </pc:spChg>
        <pc:spChg chg="mod">
          <ac:chgData name="Kielmeyer, Ella R" userId="S::ella.kielmeyer@vumc.org::a972bbfb-06b8-40a7-b254-2ab6fb969261" providerId="AD" clId="Web-{A4673BE9-C1FE-BB71-684F-71149622CCB9}" dt="2025-07-28T19:12:57.950" v="99"/>
          <ac:spMkLst>
            <pc:docMk/>
            <pc:sldMk cId="960317766" sldId="4850"/>
            <ac:spMk id="9" creationId="{47AB1407-B464-98E8-DF34-D328D02E671F}"/>
          </ac:spMkLst>
        </pc:spChg>
        <pc:spChg chg="mod">
          <ac:chgData name="Kielmeyer, Ella R" userId="S::ella.kielmeyer@vumc.org::a972bbfb-06b8-40a7-b254-2ab6fb969261" providerId="AD" clId="Web-{A4673BE9-C1FE-BB71-684F-71149622CCB9}" dt="2025-07-28T19:12:57.950" v="100"/>
          <ac:spMkLst>
            <pc:docMk/>
            <pc:sldMk cId="960317766" sldId="4850"/>
            <ac:spMk id="12" creationId="{61EF7CFD-CCEF-38B3-3CAF-72FE31B2770E}"/>
          </ac:spMkLst>
        </pc:spChg>
        <pc:spChg chg="mod">
          <ac:chgData name="Kielmeyer, Ella R" userId="S::ella.kielmeyer@vumc.org::a972bbfb-06b8-40a7-b254-2ab6fb969261" providerId="AD" clId="Web-{A4673BE9-C1FE-BB71-684F-71149622CCB9}" dt="2025-07-28T19:12:58.028" v="101"/>
          <ac:spMkLst>
            <pc:docMk/>
            <pc:sldMk cId="960317766" sldId="4850"/>
            <ac:spMk id="15" creationId="{3F13239A-D557-E840-2A9E-504EF9720AD2}"/>
          </ac:spMkLst>
        </pc:spChg>
      </pc:sldChg>
      <pc:sldChg chg="addSp delSp modSp">
        <pc:chgData name="Kielmeyer, Ella R" userId="S::ella.kielmeyer@vumc.org::a972bbfb-06b8-40a7-b254-2ab6fb969261" providerId="AD" clId="Web-{A4673BE9-C1FE-BB71-684F-71149622CCB9}" dt="2025-07-28T19:20:13.814" v="174"/>
        <pc:sldMkLst>
          <pc:docMk/>
          <pc:sldMk cId="2730134987" sldId="4851"/>
        </pc:sldMkLst>
        <pc:spChg chg="add del mod">
          <ac:chgData name="Kielmeyer, Ella R" userId="S::ella.kielmeyer@vumc.org::a972bbfb-06b8-40a7-b254-2ab6fb969261" providerId="AD" clId="Web-{A4673BE9-C1FE-BB71-684F-71149622CCB9}" dt="2025-07-28T19:20:13.814" v="174"/>
          <ac:spMkLst>
            <pc:docMk/>
            <pc:sldMk cId="2730134987" sldId="4851"/>
            <ac:spMk id="12" creationId="{A45E8C2E-4FB3-DD14-2357-CE5CA408C4C5}"/>
          </ac:spMkLst>
        </pc:spChg>
      </pc:sldChg>
      <pc:sldChg chg="modSp">
        <pc:chgData name="Kielmeyer, Ella R" userId="S::ella.kielmeyer@vumc.org::a972bbfb-06b8-40a7-b254-2ab6fb969261" providerId="AD" clId="Web-{A4673BE9-C1FE-BB71-684F-71149622CCB9}" dt="2025-07-28T19:14:08.453" v="109"/>
        <pc:sldMkLst>
          <pc:docMk/>
          <pc:sldMk cId="3971862196" sldId="4852"/>
        </pc:sldMkLst>
        <pc:spChg chg="mod">
          <ac:chgData name="Kielmeyer, Ella R" userId="S::ella.kielmeyer@vumc.org::a972bbfb-06b8-40a7-b254-2ab6fb969261" providerId="AD" clId="Web-{A4673BE9-C1FE-BB71-684F-71149622CCB9}" dt="2025-07-28T19:14:08.453" v="109"/>
          <ac:spMkLst>
            <pc:docMk/>
            <pc:sldMk cId="3971862196" sldId="4852"/>
            <ac:spMk id="5" creationId="{0A4EDA44-CBE2-2E03-E6EF-D222E1CB6871}"/>
          </ac:spMkLst>
        </pc:spChg>
      </pc:sldChg>
      <pc:sldChg chg="modSp">
        <pc:chgData name="Kielmeyer, Ella R" userId="S::ella.kielmeyer@vumc.org::a972bbfb-06b8-40a7-b254-2ab6fb969261" providerId="AD" clId="Web-{A4673BE9-C1FE-BB71-684F-71149622CCB9}" dt="2025-07-28T19:30:59.251" v="229" actId="1076"/>
        <pc:sldMkLst>
          <pc:docMk/>
          <pc:sldMk cId="1063730981" sldId="4859"/>
        </pc:sldMkLst>
        <pc:spChg chg="mod">
          <ac:chgData name="Kielmeyer, Ella R" userId="S::ella.kielmeyer@vumc.org::a972bbfb-06b8-40a7-b254-2ab6fb969261" providerId="AD" clId="Web-{A4673BE9-C1FE-BB71-684F-71149622CCB9}" dt="2025-07-28T19:30:59.251" v="229" actId="1076"/>
          <ac:spMkLst>
            <pc:docMk/>
            <pc:sldMk cId="1063730981" sldId="4859"/>
            <ac:spMk id="5" creationId="{A0F612F7-2438-D705-11E9-AE686D15D7E5}"/>
          </ac:spMkLst>
        </pc:spChg>
        <pc:graphicFrameChg chg="mod">
          <ac:chgData name="Kielmeyer, Ella R" userId="S::ella.kielmeyer@vumc.org::a972bbfb-06b8-40a7-b254-2ab6fb969261" providerId="AD" clId="Web-{A4673BE9-C1FE-BB71-684F-71149622CCB9}" dt="2025-07-28T19:30:59.220" v="228" actId="1076"/>
          <ac:graphicFrameMkLst>
            <pc:docMk/>
            <pc:sldMk cId="1063730981" sldId="4859"/>
            <ac:graphicFrameMk id="4" creationId="{1019D66A-6549-E582-9B92-A1040B1566E7}"/>
          </ac:graphicFrameMkLst>
        </pc:graphicFrameChg>
      </pc:sldChg>
      <pc:sldChg chg="addSp delSp modSp">
        <pc:chgData name="Kielmeyer, Ella R" userId="S::ella.kielmeyer@vumc.org::a972bbfb-06b8-40a7-b254-2ab6fb969261" providerId="AD" clId="Web-{A4673BE9-C1FE-BB71-684F-71149622CCB9}" dt="2025-07-28T19:53:03.595" v="515" actId="1076"/>
        <pc:sldMkLst>
          <pc:docMk/>
          <pc:sldMk cId="1887089229" sldId="4863"/>
        </pc:sldMkLst>
        <pc:spChg chg="mod">
          <ac:chgData name="Kielmeyer, Ella R" userId="S::ella.kielmeyer@vumc.org::a972bbfb-06b8-40a7-b254-2ab6fb969261" providerId="AD" clId="Web-{A4673BE9-C1FE-BB71-684F-71149622CCB9}" dt="2025-07-28T19:17:59.105" v="166" actId="20577"/>
          <ac:spMkLst>
            <pc:docMk/>
            <pc:sldMk cId="1887089229" sldId="4863"/>
            <ac:spMk id="2" creationId="{DB85A67B-45B9-2571-CB1B-A519292BB305}"/>
          </ac:spMkLst>
        </pc:spChg>
        <pc:spChg chg="mod">
          <ac:chgData name="Kielmeyer, Ella R" userId="S::ella.kielmeyer@vumc.org::a972bbfb-06b8-40a7-b254-2ab6fb969261" providerId="AD" clId="Web-{A4673BE9-C1FE-BB71-684F-71149622CCB9}" dt="2025-07-28T19:17:55.808" v="164" actId="1076"/>
          <ac:spMkLst>
            <pc:docMk/>
            <pc:sldMk cId="1887089229" sldId="4863"/>
            <ac:spMk id="3" creationId="{C313C3BD-DA89-FC7E-2642-5B5E8BB71A35}"/>
          </ac:spMkLst>
        </pc:spChg>
        <pc:picChg chg="add del mod">
          <ac:chgData name="Kielmeyer, Ella R" userId="S::ella.kielmeyer@vumc.org::a972bbfb-06b8-40a7-b254-2ab6fb969261" providerId="AD" clId="Web-{A4673BE9-C1FE-BB71-684F-71149622CCB9}" dt="2025-07-28T19:19:44.313" v="172"/>
          <ac:picMkLst>
            <pc:docMk/>
            <pc:sldMk cId="1887089229" sldId="4863"/>
            <ac:picMk id="4" creationId="{43A4564B-0127-D5D8-E04B-915751E4D973}"/>
          </ac:picMkLst>
        </pc:picChg>
        <pc:picChg chg="mod">
          <ac:chgData name="Kielmeyer, Ella R" userId="S::ella.kielmeyer@vumc.org::a972bbfb-06b8-40a7-b254-2ab6fb969261" providerId="AD" clId="Web-{A4673BE9-C1FE-BB71-684F-71149622CCB9}" dt="2025-07-28T19:53:03.595" v="515" actId="1076"/>
          <ac:picMkLst>
            <pc:docMk/>
            <pc:sldMk cId="1887089229" sldId="4863"/>
            <ac:picMk id="1026" creationId="{041CF686-F401-8833-AFD5-033A1C1BD9DF}"/>
          </ac:picMkLst>
        </pc:picChg>
      </pc:sldChg>
      <pc:sldChg chg="addSp delSp modSp add replId">
        <pc:chgData name="Kielmeyer, Ella R" userId="S::ella.kielmeyer@vumc.org::a972bbfb-06b8-40a7-b254-2ab6fb969261" providerId="AD" clId="Web-{A4673BE9-C1FE-BB71-684F-71149622CCB9}" dt="2025-07-28T20:01:35.870" v="559" actId="1076"/>
        <pc:sldMkLst>
          <pc:docMk/>
          <pc:sldMk cId="2692399216" sldId="4864"/>
        </pc:sldMkLst>
        <pc:spChg chg="del mod">
          <ac:chgData name="Kielmeyer, Ella R" userId="S::ella.kielmeyer@vumc.org::a972bbfb-06b8-40a7-b254-2ab6fb969261" providerId="AD" clId="Web-{A4673BE9-C1FE-BB71-684F-71149622CCB9}" dt="2025-07-28T19:58:59.097" v="533"/>
          <ac:spMkLst>
            <pc:docMk/>
            <pc:sldMk cId="2692399216" sldId="4864"/>
            <ac:spMk id="5" creationId="{A77F70E3-2053-67CD-9816-745AF63EFE69}"/>
          </ac:spMkLst>
        </pc:spChg>
        <pc:spChg chg="add mod">
          <ac:chgData name="Kielmeyer, Ella R" userId="S::ella.kielmeyer@vumc.org::a972bbfb-06b8-40a7-b254-2ab6fb969261" providerId="AD" clId="Web-{A4673BE9-C1FE-BB71-684F-71149622CCB9}" dt="2025-07-28T20:01:21.994" v="552" actId="20577"/>
          <ac:spMkLst>
            <pc:docMk/>
            <pc:sldMk cId="2692399216" sldId="4864"/>
            <ac:spMk id="8" creationId="{B311D754-32BE-B04D-0A8F-871C23CA533C}"/>
          </ac:spMkLst>
        </pc:spChg>
        <pc:picChg chg="add del mod">
          <ac:chgData name="Kielmeyer, Ella R" userId="S::ella.kielmeyer@vumc.org::a972bbfb-06b8-40a7-b254-2ab6fb969261" providerId="AD" clId="Web-{A4673BE9-C1FE-BB71-684F-71149622CCB9}" dt="2025-07-28T20:01:32.401" v="557" actId="1076"/>
          <ac:picMkLst>
            <pc:docMk/>
            <pc:sldMk cId="2692399216" sldId="4864"/>
            <ac:picMk id="3" creationId="{4EBD2F1D-CB22-C97A-988F-D473DD0198EA}"/>
          </ac:picMkLst>
        </pc:picChg>
        <pc:picChg chg="add del mod">
          <ac:chgData name="Kielmeyer, Ella R" userId="S::ella.kielmeyer@vumc.org::a972bbfb-06b8-40a7-b254-2ab6fb969261" providerId="AD" clId="Web-{A4673BE9-C1FE-BB71-684F-71149622CCB9}" dt="2025-07-28T20:01:33.479" v="558" actId="1076"/>
          <ac:picMkLst>
            <pc:docMk/>
            <pc:sldMk cId="2692399216" sldId="4864"/>
            <ac:picMk id="4" creationId="{090075D6-6BFA-4F7A-F695-F1D46AC83DCA}"/>
          </ac:picMkLst>
        </pc:picChg>
        <pc:picChg chg="mod">
          <ac:chgData name="Kielmeyer, Ella R" userId="S::ella.kielmeyer@vumc.org::a972bbfb-06b8-40a7-b254-2ab6fb969261" providerId="AD" clId="Web-{A4673BE9-C1FE-BB71-684F-71149622CCB9}" dt="2025-07-28T20:01:35.870" v="559" actId="1076"/>
          <ac:picMkLst>
            <pc:docMk/>
            <pc:sldMk cId="2692399216" sldId="4864"/>
            <ac:picMk id="6" creationId="{52B50B0E-CDD2-B6EB-806F-FEAF244F69BD}"/>
          </ac:picMkLst>
        </pc:picChg>
      </pc:sldChg>
    </pc:docChg>
  </pc:docChgLst>
</pc:chgInfo>
</file>

<file path=ppt/comments/modernComment_12EE_9F18219A.xml><?xml version="1.0" encoding="utf-8"?>
<p188:cmLst xmlns:a="http://schemas.openxmlformats.org/drawingml/2006/main" xmlns:r="http://schemas.openxmlformats.org/officeDocument/2006/relationships" xmlns:p188="http://schemas.microsoft.com/office/powerpoint/2018/8/main">
  <p188:cm id="{DA11D23C-2261-4FA5-9341-F6312E1781BB}" authorId="{073E0B08-169D-557C-CE8C-8D0FFD8DD5C7}" status="resolved" created="2025-07-28T00:11:43.396" complete="100000">
    <pc:sldMkLst xmlns:pc="http://schemas.microsoft.com/office/powerpoint/2013/main/command">
      <pc:docMk/>
      <pc:sldMk cId="2669158810" sldId="4846"/>
    </pc:sldMkLst>
    <p188:replyLst>
      <p188:reply id="{DB8CFED4-B9E9-4240-BDC3-3B9631F584F1}" authorId="{5D1FE71A-F4C0-D0CD-303B-E007233642F6}" created="2025-07-28T04:59:20.088">
        <p188:txBody>
          <a:bodyPr/>
          <a:lstStyle/>
          <a:p>
            <a:r>
              <a:rPr lang="en-US"/>
              <a:t>Thank you! ELLA, you are so good! These are looking so incredible.</a:t>
            </a:r>
          </a:p>
        </p188:txBody>
      </p188:reply>
    </p188:replyLst>
    <p188:txBody>
      <a:bodyPr/>
      <a:lstStyle/>
      <a:p>
        <a:r>
          <a:rPr lang="en-US"/>
          <a:t>I agree!! I went and updated the rest of the slides to match the new wording!</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B5DE84-3FA5-4C4E-BBDB-534966499E4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E1405A5-BF30-4A07-BA6B-E0B184C081AD}">
      <dgm:prSet/>
      <dgm:spPr/>
      <dgm:t>
        <a:bodyPr/>
        <a:lstStyle/>
        <a:p>
          <a:pPr>
            <a:lnSpc>
              <a:spcPct val="100000"/>
            </a:lnSpc>
          </a:pPr>
          <a:r>
            <a:rPr lang="en-US"/>
            <a:t>“Show and Tell” with Resources (End Products)</a:t>
          </a:r>
        </a:p>
      </dgm:t>
    </dgm:pt>
    <dgm:pt modelId="{E5FBF2C6-E656-4EAB-9F20-DAD766CB65C3}" type="parTrans" cxnId="{95D7885D-9747-4007-A85A-0CB0D6A3C6A4}">
      <dgm:prSet/>
      <dgm:spPr/>
      <dgm:t>
        <a:bodyPr/>
        <a:lstStyle/>
        <a:p>
          <a:endParaRPr lang="en-US"/>
        </a:p>
      </dgm:t>
    </dgm:pt>
    <dgm:pt modelId="{65B79B0A-F81A-4E44-8FDE-9CB10C620E8E}" type="sibTrans" cxnId="{95D7885D-9747-4007-A85A-0CB0D6A3C6A4}">
      <dgm:prSet/>
      <dgm:spPr/>
      <dgm:t>
        <a:bodyPr/>
        <a:lstStyle/>
        <a:p>
          <a:endParaRPr lang="en-US"/>
        </a:p>
      </dgm:t>
    </dgm:pt>
    <dgm:pt modelId="{9824DE09-CDE9-4B3C-943D-BFFDD58B40AA}">
      <dgm:prSet/>
      <dgm:spPr/>
      <dgm:t>
        <a:bodyPr/>
        <a:lstStyle/>
        <a:p>
          <a:pPr>
            <a:lnSpc>
              <a:spcPct val="100000"/>
            </a:lnSpc>
          </a:pPr>
          <a:r>
            <a:rPr lang="en-US"/>
            <a:t>Development Process:</a:t>
          </a:r>
        </a:p>
      </dgm:t>
    </dgm:pt>
    <dgm:pt modelId="{2A3FFE5E-2CD3-44A6-84FE-DD1594823856}" type="parTrans" cxnId="{1781ADA8-722A-40DC-B041-6D0B96C0CF80}">
      <dgm:prSet/>
      <dgm:spPr/>
      <dgm:t>
        <a:bodyPr/>
        <a:lstStyle/>
        <a:p>
          <a:endParaRPr lang="en-US"/>
        </a:p>
      </dgm:t>
    </dgm:pt>
    <dgm:pt modelId="{31ECE8B8-31B6-42FA-901D-284F66C276BF}" type="sibTrans" cxnId="{1781ADA8-722A-40DC-B041-6D0B96C0CF80}">
      <dgm:prSet/>
      <dgm:spPr/>
      <dgm:t>
        <a:bodyPr/>
        <a:lstStyle/>
        <a:p>
          <a:endParaRPr lang="en-US"/>
        </a:p>
      </dgm:t>
    </dgm:pt>
    <dgm:pt modelId="{3CF732C6-0EFC-4F0E-BDD9-EFF58D2E9F8C}">
      <dgm:prSet custT="1"/>
      <dgm:spPr/>
      <dgm:t>
        <a:bodyPr/>
        <a:lstStyle/>
        <a:p>
          <a:pPr>
            <a:lnSpc>
              <a:spcPct val="100000"/>
            </a:lnSpc>
          </a:pPr>
          <a:r>
            <a:rPr lang="en-US" sz="1600"/>
            <a:t>- Identifying Focus and Source Material</a:t>
          </a:r>
        </a:p>
      </dgm:t>
    </dgm:pt>
    <dgm:pt modelId="{0A203F32-6AD8-4CE9-91E9-0C84FB59D375}" type="parTrans" cxnId="{CA69FE07-FD57-4C5D-8290-406D480B3DB5}">
      <dgm:prSet/>
      <dgm:spPr/>
      <dgm:t>
        <a:bodyPr/>
        <a:lstStyle/>
        <a:p>
          <a:endParaRPr lang="en-US"/>
        </a:p>
      </dgm:t>
    </dgm:pt>
    <dgm:pt modelId="{7F391962-9A9D-476E-A9EB-FB7BFD74CA21}" type="sibTrans" cxnId="{CA69FE07-FD57-4C5D-8290-406D480B3DB5}">
      <dgm:prSet/>
      <dgm:spPr/>
      <dgm:t>
        <a:bodyPr/>
        <a:lstStyle/>
        <a:p>
          <a:endParaRPr lang="en-US"/>
        </a:p>
      </dgm:t>
    </dgm:pt>
    <dgm:pt modelId="{88909922-F161-4C7C-AB5B-EF2E674FD764}">
      <dgm:prSet custT="1"/>
      <dgm:spPr/>
      <dgm:t>
        <a:bodyPr/>
        <a:lstStyle/>
        <a:p>
          <a:pPr>
            <a:lnSpc>
              <a:spcPct val="100000"/>
            </a:lnSpc>
          </a:pPr>
          <a:r>
            <a:rPr lang="en-US" sz="1600"/>
            <a:t>- Structuring Content for Effectiveness and Practicality</a:t>
          </a:r>
        </a:p>
      </dgm:t>
    </dgm:pt>
    <dgm:pt modelId="{FE230308-C296-4D46-B7A8-E1E884D73171}" type="parTrans" cxnId="{9620DB7F-F379-4B4B-8A56-B78BBAE081A0}">
      <dgm:prSet/>
      <dgm:spPr/>
      <dgm:t>
        <a:bodyPr/>
        <a:lstStyle/>
        <a:p>
          <a:endParaRPr lang="en-US"/>
        </a:p>
      </dgm:t>
    </dgm:pt>
    <dgm:pt modelId="{B359161C-813E-4E98-B539-8714A333D2FE}" type="sibTrans" cxnId="{9620DB7F-F379-4B4B-8A56-B78BBAE081A0}">
      <dgm:prSet/>
      <dgm:spPr/>
      <dgm:t>
        <a:bodyPr/>
        <a:lstStyle/>
        <a:p>
          <a:endParaRPr lang="en-US"/>
        </a:p>
      </dgm:t>
    </dgm:pt>
    <dgm:pt modelId="{BAC017C0-0F61-4586-ACF1-A83D6E821226}">
      <dgm:prSet custT="1"/>
      <dgm:spPr/>
      <dgm:t>
        <a:bodyPr/>
        <a:lstStyle/>
        <a:p>
          <a:pPr>
            <a:lnSpc>
              <a:spcPct val="100000"/>
            </a:lnSpc>
          </a:pPr>
          <a:r>
            <a:rPr lang="en-US" sz="1600"/>
            <a:t>- Promoting Practical Application</a:t>
          </a:r>
        </a:p>
      </dgm:t>
    </dgm:pt>
    <dgm:pt modelId="{1656F979-27E7-49D8-A65C-EE73AF671F76}" type="parTrans" cxnId="{69EC0518-C403-4DE8-9454-A1039B2C66AB}">
      <dgm:prSet/>
      <dgm:spPr/>
      <dgm:t>
        <a:bodyPr/>
        <a:lstStyle/>
        <a:p>
          <a:endParaRPr lang="en-US"/>
        </a:p>
      </dgm:t>
    </dgm:pt>
    <dgm:pt modelId="{6B7FC953-6F84-4FEA-AC51-590636FDFAD5}" type="sibTrans" cxnId="{69EC0518-C403-4DE8-9454-A1039B2C66AB}">
      <dgm:prSet/>
      <dgm:spPr/>
      <dgm:t>
        <a:bodyPr/>
        <a:lstStyle/>
        <a:p>
          <a:endParaRPr lang="en-US"/>
        </a:p>
      </dgm:t>
    </dgm:pt>
    <dgm:pt modelId="{E27FC7E0-D2CC-4DA4-AE1D-3B95A1001EB1}">
      <dgm:prSet custT="1"/>
      <dgm:spPr/>
      <dgm:t>
        <a:bodyPr/>
        <a:lstStyle/>
        <a:p>
          <a:pPr>
            <a:lnSpc>
              <a:spcPct val="100000"/>
            </a:lnSpc>
          </a:pPr>
          <a:r>
            <a:rPr lang="en-US" sz="1600"/>
            <a:t>- Measuring Learning Outcomes</a:t>
          </a:r>
        </a:p>
        <a:p>
          <a:pPr>
            <a:lnSpc>
              <a:spcPct val="100000"/>
            </a:lnSpc>
          </a:pPr>
          <a:r>
            <a:rPr lang="en-US" sz="1600"/>
            <a:t>- Action Planning (for each section)</a:t>
          </a:r>
        </a:p>
      </dgm:t>
    </dgm:pt>
    <dgm:pt modelId="{C2713FEA-E518-4340-AA51-96AB03F356CB}" type="parTrans" cxnId="{C80BA52F-FF57-4224-86F9-1A34BB56B971}">
      <dgm:prSet/>
      <dgm:spPr/>
      <dgm:t>
        <a:bodyPr/>
        <a:lstStyle/>
        <a:p>
          <a:endParaRPr lang="en-US"/>
        </a:p>
      </dgm:t>
    </dgm:pt>
    <dgm:pt modelId="{39A0CFC9-0E44-4FC2-BA15-3923EAC59C91}" type="sibTrans" cxnId="{C80BA52F-FF57-4224-86F9-1A34BB56B971}">
      <dgm:prSet/>
      <dgm:spPr/>
      <dgm:t>
        <a:bodyPr/>
        <a:lstStyle/>
        <a:p>
          <a:endParaRPr lang="en-US"/>
        </a:p>
      </dgm:t>
    </dgm:pt>
    <dgm:pt modelId="{654DD53D-0896-465E-A74A-A0C328A982D0}">
      <dgm:prSet/>
      <dgm:spPr/>
      <dgm:t>
        <a:bodyPr/>
        <a:lstStyle/>
        <a:p>
          <a:pPr>
            <a:lnSpc>
              <a:spcPct val="100000"/>
            </a:lnSpc>
          </a:pPr>
          <a:r>
            <a:rPr lang="en-US"/>
            <a:t>Wrap-Up / Getting Started</a:t>
          </a:r>
        </a:p>
      </dgm:t>
    </dgm:pt>
    <dgm:pt modelId="{8BF03749-9CCC-4F2E-9BF6-F7E6D0141847}" type="parTrans" cxnId="{21060D33-6E9F-41B5-9ADB-B38573EEF825}">
      <dgm:prSet/>
      <dgm:spPr/>
      <dgm:t>
        <a:bodyPr/>
        <a:lstStyle/>
        <a:p>
          <a:endParaRPr lang="en-US"/>
        </a:p>
      </dgm:t>
    </dgm:pt>
    <dgm:pt modelId="{91D5DB45-10B2-46A1-80E1-62C642B9C59E}" type="sibTrans" cxnId="{21060D33-6E9F-41B5-9ADB-B38573EEF825}">
      <dgm:prSet/>
      <dgm:spPr/>
      <dgm:t>
        <a:bodyPr/>
        <a:lstStyle/>
        <a:p>
          <a:endParaRPr lang="en-US"/>
        </a:p>
      </dgm:t>
    </dgm:pt>
    <dgm:pt modelId="{4EC5E0C6-B0FA-43A0-AAC2-0B93255B5471}">
      <dgm:prSet/>
      <dgm:spPr/>
      <dgm:t>
        <a:bodyPr/>
        <a:lstStyle/>
        <a:p>
          <a:pPr>
            <a:lnSpc>
              <a:spcPct val="100000"/>
            </a:lnSpc>
          </a:pPr>
          <a:r>
            <a:rPr lang="en-US"/>
            <a:t>Resource Toolkit</a:t>
          </a:r>
        </a:p>
      </dgm:t>
    </dgm:pt>
    <dgm:pt modelId="{7A0EE1DE-C27C-4ED3-A869-1F5A56817EFF}" type="parTrans" cxnId="{399F8BC6-53A3-4220-93ED-FB6754A20B93}">
      <dgm:prSet/>
      <dgm:spPr/>
      <dgm:t>
        <a:bodyPr/>
        <a:lstStyle/>
        <a:p>
          <a:endParaRPr lang="en-US"/>
        </a:p>
      </dgm:t>
    </dgm:pt>
    <dgm:pt modelId="{A4825B48-04C4-4D01-98AD-E78B06A60ADF}" type="sibTrans" cxnId="{399F8BC6-53A3-4220-93ED-FB6754A20B93}">
      <dgm:prSet/>
      <dgm:spPr/>
      <dgm:t>
        <a:bodyPr/>
        <a:lstStyle/>
        <a:p>
          <a:endParaRPr lang="en-US"/>
        </a:p>
      </dgm:t>
    </dgm:pt>
    <dgm:pt modelId="{78EA314E-ADD0-4ED3-BEBF-DDDDE352D486}" type="pres">
      <dgm:prSet presAssocID="{D6B5DE84-3FA5-4C4E-BBDB-534966499E48}" presName="root" presStyleCnt="0">
        <dgm:presLayoutVars>
          <dgm:dir/>
          <dgm:resizeHandles val="exact"/>
        </dgm:presLayoutVars>
      </dgm:prSet>
      <dgm:spPr/>
    </dgm:pt>
    <dgm:pt modelId="{2EE68A90-0A90-4F4F-B28B-98C4AD9905A6}" type="pres">
      <dgm:prSet presAssocID="{3E1405A5-BF30-4A07-BA6B-E0B184C081AD}" presName="compNode" presStyleCnt="0"/>
      <dgm:spPr/>
    </dgm:pt>
    <dgm:pt modelId="{0EF63FC8-F9C2-4BE9-81B8-E66D6D6BB5CD}" type="pres">
      <dgm:prSet presAssocID="{3E1405A5-BF30-4A07-BA6B-E0B184C081AD}" presName="bgRect" presStyleLbl="bgShp" presStyleIdx="0" presStyleCnt="4"/>
      <dgm:spPr/>
    </dgm:pt>
    <dgm:pt modelId="{81FB9B3D-3E7D-4EA7-BD59-E5A7FB20643C}" type="pres">
      <dgm:prSet presAssocID="{3E1405A5-BF30-4A07-BA6B-E0B184C081AD}"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Video camera with solid fill"/>
        </a:ext>
      </dgm:extLst>
    </dgm:pt>
    <dgm:pt modelId="{2AA3B39B-EE05-4A87-812D-E9A78193464D}" type="pres">
      <dgm:prSet presAssocID="{3E1405A5-BF30-4A07-BA6B-E0B184C081AD}" presName="spaceRect" presStyleCnt="0"/>
      <dgm:spPr/>
    </dgm:pt>
    <dgm:pt modelId="{301241E6-A305-4865-92D2-AA01AB70FDB4}" type="pres">
      <dgm:prSet presAssocID="{3E1405A5-BF30-4A07-BA6B-E0B184C081AD}" presName="parTx" presStyleLbl="revTx" presStyleIdx="0" presStyleCnt="5">
        <dgm:presLayoutVars>
          <dgm:chMax val="0"/>
          <dgm:chPref val="0"/>
        </dgm:presLayoutVars>
      </dgm:prSet>
      <dgm:spPr/>
    </dgm:pt>
    <dgm:pt modelId="{1DF023E9-E2FF-4E37-AEEB-865D61ACCF69}" type="pres">
      <dgm:prSet presAssocID="{65B79B0A-F81A-4E44-8FDE-9CB10C620E8E}" presName="sibTrans" presStyleCnt="0"/>
      <dgm:spPr/>
    </dgm:pt>
    <dgm:pt modelId="{99F38A64-FA23-4178-B5E8-069506B1F051}" type="pres">
      <dgm:prSet presAssocID="{9824DE09-CDE9-4B3C-943D-BFFDD58B40AA}" presName="compNode" presStyleCnt="0"/>
      <dgm:spPr/>
    </dgm:pt>
    <dgm:pt modelId="{1739D6D4-91BA-410D-996D-30C6F9D8D0B3}" type="pres">
      <dgm:prSet presAssocID="{9824DE09-CDE9-4B3C-943D-BFFDD58B40AA}" presName="bgRect" presStyleLbl="bgShp" presStyleIdx="1" presStyleCnt="4" custScaleY="428471"/>
      <dgm:spPr/>
    </dgm:pt>
    <dgm:pt modelId="{9598972B-181F-490F-94FA-24336F69F64C}" type="pres">
      <dgm:prSet presAssocID="{9824DE09-CDE9-4B3C-943D-BFFDD58B40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490ADEE6-ED95-4285-BC1E-01E837FC6341}" type="pres">
      <dgm:prSet presAssocID="{9824DE09-CDE9-4B3C-943D-BFFDD58B40AA}" presName="spaceRect" presStyleCnt="0"/>
      <dgm:spPr/>
    </dgm:pt>
    <dgm:pt modelId="{20E5E0F8-3CC2-4DD7-99E0-1A5B9A05D8E5}" type="pres">
      <dgm:prSet presAssocID="{9824DE09-CDE9-4B3C-943D-BFFDD58B40AA}" presName="parTx" presStyleLbl="revTx" presStyleIdx="1" presStyleCnt="5">
        <dgm:presLayoutVars>
          <dgm:chMax val="0"/>
          <dgm:chPref val="0"/>
        </dgm:presLayoutVars>
      </dgm:prSet>
      <dgm:spPr/>
    </dgm:pt>
    <dgm:pt modelId="{8233B266-6195-4131-BF2B-F0863A063DD8}" type="pres">
      <dgm:prSet presAssocID="{9824DE09-CDE9-4B3C-943D-BFFDD58B40AA}" presName="desTx" presStyleLbl="revTx" presStyleIdx="2" presStyleCnt="5" custScaleX="123325" custScaleY="357798">
        <dgm:presLayoutVars/>
      </dgm:prSet>
      <dgm:spPr/>
    </dgm:pt>
    <dgm:pt modelId="{D0F1B673-B7E2-4FDC-9827-2C0D7B12168A}" type="pres">
      <dgm:prSet presAssocID="{31ECE8B8-31B6-42FA-901D-284F66C276BF}" presName="sibTrans" presStyleCnt="0"/>
      <dgm:spPr/>
    </dgm:pt>
    <dgm:pt modelId="{ED138875-1747-4C11-83B0-5DCDB933743E}" type="pres">
      <dgm:prSet presAssocID="{654DD53D-0896-465E-A74A-A0C328A982D0}" presName="compNode" presStyleCnt="0"/>
      <dgm:spPr/>
    </dgm:pt>
    <dgm:pt modelId="{33695552-648D-4F00-AAF2-B5D49DFA2C2E}" type="pres">
      <dgm:prSet presAssocID="{654DD53D-0896-465E-A74A-A0C328A982D0}" presName="bgRect" presStyleLbl="bgShp" presStyleIdx="2" presStyleCnt="4" custLinFactNeighborX="-3152" custLinFactNeighborY="-6890"/>
      <dgm:spPr/>
    </dgm:pt>
    <dgm:pt modelId="{FB91DD27-DF23-44F1-9F15-A71350274B02}" type="pres">
      <dgm:prSet presAssocID="{654DD53D-0896-465E-A74A-A0C328A982D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pper board"/>
        </a:ext>
      </dgm:extLst>
    </dgm:pt>
    <dgm:pt modelId="{8832C6C2-227D-4E79-BD0F-9F3B95E2AD62}" type="pres">
      <dgm:prSet presAssocID="{654DD53D-0896-465E-A74A-A0C328A982D0}" presName="spaceRect" presStyleCnt="0"/>
      <dgm:spPr/>
    </dgm:pt>
    <dgm:pt modelId="{2AB81002-6542-4532-8B18-AE5B45692FF2}" type="pres">
      <dgm:prSet presAssocID="{654DD53D-0896-465E-A74A-A0C328A982D0}" presName="parTx" presStyleLbl="revTx" presStyleIdx="3" presStyleCnt="5">
        <dgm:presLayoutVars>
          <dgm:chMax val="0"/>
          <dgm:chPref val="0"/>
        </dgm:presLayoutVars>
      </dgm:prSet>
      <dgm:spPr/>
    </dgm:pt>
    <dgm:pt modelId="{520C654B-04D1-4B22-8C37-1E7D6B882F9A}" type="pres">
      <dgm:prSet presAssocID="{91D5DB45-10B2-46A1-80E1-62C642B9C59E}" presName="sibTrans" presStyleCnt="0"/>
      <dgm:spPr/>
    </dgm:pt>
    <dgm:pt modelId="{8F147D8C-7D92-4188-AFDA-FDA3CFD42C19}" type="pres">
      <dgm:prSet presAssocID="{4EC5E0C6-B0FA-43A0-AAC2-0B93255B5471}" presName="compNode" presStyleCnt="0"/>
      <dgm:spPr/>
    </dgm:pt>
    <dgm:pt modelId="{55C8BA20-118B-4C67-801C-DD94835FA3A0}" type="pres">
      <dgm:prSet presAssocID="{4EC5E0C6-B0FA-43A0-AAC2-0B93255B5471}" presName="bgRect" presStyleLbl="bgShp" presStyleIdx="3" presStyleCnt="4"/>
      <dgm:spPr/>
    </dgm:pt>
    <dgm:pt modelId="{4BC1BF21-E4EC-4026-A421-F1B5B7C5E556}" type="pres">
      <dgm:prSet presAssocID="{4EC5E0C6-B0FA-43A0-AAC2-0B93255B5471}"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pen folder with solid fill"/>
        </a:ext>
      </dgm:extLst>
    </dgm:pt>
    <dgm:pt modelId="{C8BAA17F-47D0-45C3-8EA2-047E6A004AB1}" type="pres">
      <dgm:prSet presAssocID="{4EC5E0C6-B0FA-43A0-AAC2-0B93255B5471}" presName="spaceRect" presStyleCnt="0"/>
      <dgm:spPr/>
    </dgm:pt>
    <dgm:pt modelId="{B7FDD709-D642-4E5D-91FB-5C0A2495E449}" type="pres">
      <dgm:prSet presAssocID="{4EC5E0C6-B0FA-43A0-AAC2-0B93255B5471}" presName="parTx" presStyleLbl="revTx" presStyleIdx="4" presStyleCnt="5">
        <dgm:presLayoutVars>
          <dgm:chMax val="0"/>
          <dgm:chPref val="0"/>
        </dgm:presLayoutVars>
      </dgm:prSet>
      <dgm:spPr/>
    </dgm:pt>
  </dgm:ptLst>
  <dgm:cxnLst>
    <dgm:cxn modelId="{CA69FE07-FD57-4C5D-8290-406D480B3DB5}" srcId="{9824DE09-CDE9-4B3C-943D-BFFDD58B40AA}" destId="{3CF732C6-0EFC-4F0E-BDD9-EFF58D2E9F8C}" srcOrd="0" destOrd="0" parTransId="{0A203F32-6AD8-4CE9-91E9-0C84FB59D375}" sibTransId="{7F391962-9A9D-476E-A9EB-FB7BFD74CA21}"/>
    <dgm:cxn modelId="{C81D950B-9F85-4896-AADC-203D7D88F442}" type="presOf" srcId="{3E1405A5-BF30-4A07-BA6B-E0B184C081AD}" destId="{301241E6-A305-4865-92D2-AA01AB70FDB4}" srcOrd="0" destOrd="0" presId="urn:microsoft.com/office/officeart/2018/2/layout/IconVerticalSolidList"/>
    <dgm:cxn modelId="{69EC0518-C403-4DE8-9454-A1039B2C66AB}" srcId="{9824DE09-CDE9-4B3C-943D-BFFDD58B40AA}" destId="{BAC017C0-0F61-4586-ACF1-A83D6E821226}" srcOrd="2" destOrd="0" parTransId="{1656F979-27E7-49D8-A65C-EE73AF671F76}" sibTransId="{6B7FC953-6F84-4FEA-AC51-590636FDFAD5}"/>
    <dgm:cxn modelId="{E773D61A-74F2-4178-92C6-04F21B861D7D}" type="presOf" srcId="{654DD53D-0896-465E-A74A-A0C328A982D0}" destId="{2AB81002-6542-4532-8B18-AE5B45692FF2}" srcOrd="0" destOrd="0" presId="urn:microsoft.com/office/officeart/2018/2/layout/IconVerticalSolidList"/>
    <dgm:cxn modelId="{C80BA52F-FF57-4224-86F9-1A34BB56B971}" srcId="{9824DE09-CDE9-4B3C-943D-BFFDD58B40AA}" destId="{E27FC7E0-D2CC-4DA4-AE1D-3B95A1001EB1}" srcOrd="3" destOrd="0" parTransId="{C2713FEA-E518-4340-AA51-96AB03F356CB}" sibTransId="{39A0CFC9-0E44-4FC2-BA15-3923EAC59C91}"/>
    <dgm:cxn modelId="{21060D33-6E9F-41B5-9ADB-B38573EEF825}" srcId="{D6B5DE84-3FA5-4C4E-BBDB-534966499E48}" destId="{654DD53D-0896-465E-A74A-A0C328A982D0}" srcOrd="2" destOrd="0" parTransId="{8BF03749-9CCC-4F2E-9BF6-F7E6D0141847}" sibTransId="{91D5DB45-10B2-46A1-80E1-62C642B9C59E}"/>
    <dgm:cxn modelId="{95D7885D-9747-4007-A85A-0CB0D6A3C6A4}" srcId="{D6B5DE84-3FA5-4C4E-BBDB-534966499E48}" destId="{3E1405A5-BF30-4A07-BA6B-E0B184C081AD}" srcOrd="0" destOrd="0" parTransId="{E5FBF2C6-E656-4EAB-9F20-DAD766CB65C3}" sibTransId="{65B79B0A-F81A-4E44-8FDE-9CB10C620E8E}"/>
    <dgm:cxn modelId="{BF1C1D48-9A50-444F-B5B8-BBC9EB8457E8}" type="presOf" srcId="{9824DE09-CDE9-4B3C-943D-BFFDD58B40AA}" destId="{20E5E0F8-3CC2-4DD7-99E0-1A5B9A05D8E5}" srcOrd="0" destOrd="0" presId="urn:microsoft.com/office/officeart/2018/2/layout/IconVerticalSolidList"/>
    <dgm:cxn modelId="{62118069-7BB3-40AD-B57D-39B4A90A7AA7}" type="presOf" srcId="{3CF732C6-0EFC-4F0E-BDD9-EFF58D2E9F8C}" destId="{8233B266-6195-4131-BF2B-F0863A063DD8}" srcOrd="0" destOrd="0" presId="urn:microsoft.com/office/officeart/2018/2/layout/IconVerticalSolidList"/>
    <dgm:cxn modelId="{3C64FC7B-ADF4-4737-BCCA-CFD911C16425}" type="presOf" srcId="{4EC5E0C6-B0FA-43A0-AAC2-0B93255B5471}" destId="{B7FDD709-D642-4E5D-91FB-5C0A2495E449}" srcOrd="0" destOrd="0" presId="urn:microsoft.com/office/officeart/2018/2/layout/IconVerticalSolidList"/>
    <dgm:cxn modelId="{9620DB7F-F379-4B4B-8A56-B78BBAE081A0}" srcId="{9824DE09-CDE9-4B3C-943D-BFFDD58B40AA}" destId="{88909922-F161-4C7C-AB5B-EF2E674FD764}" srcOrd="1" destOrd="0" parTransId="{FE230308-C296-4D46-B7A8-E1E884D73171}" sibTransId="{B359161C-813E-4E98-B539-8714A333D2FE}"/>
    <dgm:cxn modelId="{FDA4879E-8F56-4FC6-B891-DDC3B8C19C13}" type="presOf" srcId="{D6B5DE84-3FA5-4C4E-BBDB-534966499E48}" destId="{78EA314E-ADD0-4ED3-BEBF-DDDDE352D486}" srcOrd="0" destOrd="0" presId="urn:microsoft.com/office/officeart/2018/2/layout/IconVerticalSolidList"/>
    <dgm:cxn modelId="{F774889E-85A4-4945-B57E-3EAFF0D32832}" type="presOf" srcId="{E27FC7E0-D2CC-4DA4-AE1D-3B95A1001EB1}" destId="{8233B266-6195-4131-BF2B-F0863A063DD8}" srcOrd="0" destOrd="3" presId="urn:microsoft.com/office/officeart/2018/2/layout/IconVerticalSolidList"/>
    <dgm:cxn modelId="{1781ADA8-722A-40DC-B041-6D0B96C0CF80}" srcId="{D6B5DE84-3FA5-4C4E-BBDB-534966499E48}" destId="{9824DE09-CDE9-4B3C-943D-BFFDD58B40AA}" srcOrd="1" destOrd="0" parTransId="{2A3FFE5E-2CD3-44A6-84FE-DD1594823856}" sibTransId="{31ECE8B8-31B6-42FA-901D-284F66C276BF}"/>
    <dgm:cxn modelId="{399F8BC6-53A3-4220-93ED-FB6754A20B93}" srcId="{D6B5DE84-3FA5-4C4E-BBDB-534966499E48}" destId="{4EC5E0C6-B0FA-43A0-AAC2-0B93255B5471}" srcOrd="3" destOrd="0" parTransId="{7A0EE1DE-C27C-4ED3-A869-1F5A56817EFF}" sibTransId="{A4825B48-04C4-4D01-98AD-E78B06A60ADF}"/>
    <dgm:cxn modelId="{BCE386E2-948E-442D-BF2F-E6D9A6C1DB25}" type="presOf" srcId="{88909922-F161-4C7C-AB5B-EF2E674FD764}" destId="{8233B266-6195-4131-BF2B-F0863A063DD8}" srcOrd="0" destOrd="1" presId="urn:microsoft.com/office/officeart/2018/2/layout/IconVerticalSolidList"/>
    <dgm:cxn modelId="{76706AFE-8CD5-4EEE-B9BB-578F4007FB7C}" type="presOf" srcId="{BAC017C0-0F61-4586-ACF1-A83D6E821226}" destId="{8233B266-6195-4131-BF2B-F0863A063DD8}" srcOrd="0" destOrd="2" presId="urn:microsoft.com/office/officeart/2018/2/layout/IconVerticalSolidList"/>
    <dgm:cxn modelId="{C19451BD-3B93-4DD5-B9F6-454389DDCECB}" type="presParOf" srcId="{78EA314E-ADD0-4ED3-BEBF-DDDDE352D486}" destId="{2EE68A90-0A90-4F4F-B28B-98C4AD9905A6}" srcOrd="0" destOrd="0" presId="urn:microsoft.com/office/officeart/2018/2/layout/IconVerticalSolidList"/>
    <dgm:cxn modelId="{D2CAB65B-408B-4561-9490-A4BC8D596366}" type="presParOf" srcId="{2EE68A90-0A90-4F4F-B28B-98C4AD9905A6}" destId="{0EF63FC8-F9C2-4BE9-81B8-E66D6D6BB5CD}" srcOrd="0" destOrd="0" presId="urn:microsoft.com/office/officeart/2018/2/layout/IconVerticalSolidList"/>
    <dgm:cxn modelId="{7115D058-7A1A-4AFD-91E2-6B95DB53B2EB}" type="presParOf" srcId="{2EE68A90-0A90-4F4F-B28B-98C4AD9905A6}" destId="{81FB9B3D-3E7D-4EA7-BD59-E5A7FB20643C}" srcOrd="1" destOrd="0" presId="urn:microsoft.com/office/officeart/2018/2/layout/IconVerticalSolidList"/>
    <dgm:cxn modelId="{942C2B8C-CBCF-4122-A95B-3D026565257E}" type="presParOf" srcId="{2EE68A90-0A90-4F4F-B28B-98C4AD9905A6}" destId="{2AA3B39B-EE05-4A87-812D-E9A78193464D}" srcOrd="2" destOrd="0" presId="urn:microsoft.com/office/officeart/2018/2/layout/IconVerticalSolidList"/>
    <dgm:cxn modelId="{AFDF1539-43BB-4C9B-BB1B-DAD333114013}" type="presParOf" srcId="{2EE68A90-0A90-4F4F-B28B-98C4AD9905A6}" destId="{301241E6-A305-4865-92D2-AA01AB70FDB4}" srcOrd="3" destOrd="0" presId="urn:microsoft.com/office/officeart/2018/2/layout/IconVerticalSolidList"/>
    <dgm:cxn modelId="{37760A8C-998B-45BC-9D66-BE2E883B21E2}" type="presParOf" srcId="{78EA314E-ADD0-4ED3-BEBF-DDDDE352D486}" destId="{1DF023E9-E2FF-4E37-AEEB-865D61ACCF69}" srcOrd="1" destOrd="0" presId="urn:microsoft.com/office/officeart/2018/2/layout/IconVerticalSolidList"/>
    <dgm:cxn modelId="{00BE058D-CCF4-49CD-91FF-119B7F8A668C}" type="presParOf" srcId="{78EA314E-ADD0-4ED3-BEBF-DDDDE352D486}" destId="{99F38A64-FA23-4178-B5E8-069506B1F051}" srcOrd="2" destOrd="0" presId="urn:microsoft.com/office/officeart/2018/2/layout/IconVerticalSolidList"/>
    <dgm:cxn modelId="{26BEE280-41BB-4FE1-9E59-7F9E6864B11E}" type="presParOf" srcId="{99F38A64-FA23-4178-B5E8-069506B1F051}" destId="{1739D6D4-91BA-410D-996D-30C6F9D8D0B3}" srcOrd="0" destOrd="0" presId="urn:microsoft.com/office/officeart/2018/2/layout/IconVerticalSolidList"/>
    <dgm:cxn modelId="{F3C52B34-7590-4A9B-836A-DF3035CCE6A5}" type="presParOf" srcId="{99F38A64-FA23-4178-B5E8-069506B1F051}" destId="{9598972B-181F-490F-94FA-24336F69F64C}" srcOrd="1" destOrd="0" presId="urn:microsoft.com/office/officeart/2018/2/layout/IconVerticalSolidList"/>
    <dgm:cxn modelId="{3C360489-3D32-48A3-B393-9D4E7AF87F12}" type="presParOf" srcId="{99F38A64-FA23-4178-B5E8-069506B1F051}" destId="{490ADEE6-ED95-4285-BC1E-01E837FC6341}" srcOrd="2" destOrd="0" presId="urn:microsoft.com/office/officeart/2018/2/layout/IconVerticalSolidList"/>
    <dgm:cxn modelId="{34201346-1607-4CC9-B065-22EBFE1DD783}" type="presParOf" srcId="{99F38A64-FA23-4178-B5E8-069506B1F051}" destId="{20E5E0F8-3CC2-4DD7-99E0-1A5B9A05D8E5}" srcOrd="3" destOrd="0" presId="urn:microsoft.com/office/officeart/2018/2/layout/IconVerticalSolidList"/>
    <dgm:cxn modelId="{41F2A882-9237-4EAF-AFEE-7CDC9EC13209}" type="presParOf" srcId="{99F38A64-FA23-4178-B5E8-069506B1F051}" destId="{8233B266-6195-4131-BF2B-F0863A063DD8}" srcOrd="4" destOrd="0" presId="urn:microsoft.com/office/officeart/2018/2/layout/IconVerticalSolidList"/>
    <dgm:cxn modelId="{E3FDBADB-0365-4C33-84F8-744C5B5C9468}" type="presParOf" srcId="{78EA314E-ADD0-4ED3-BEBF-DDDDE352D486}" destId="{D0F1B673-B7E2-4FDC-9827-2C0D7B12168A}" srcOrd="3" destOrd="0" presId="urn:microsoft.com/office/officeart/2018/2/layout/IconVerticalSolidList"/>
    <dgm:cxn modelId="{CA64FE83-2B48-403A-BDE1-5225B38728CF}" type="presParOf" srcId="{78EA314E-ADD0-4ED3-BEBF-DDDDE352D486}" destId="{ED138875-1747-4C11-83B0-5DCDB933743E}" srcOrd="4" destOrd="0" presId="urn:microsoft.com/office/officeart/2018/2/layout/IconVerticalSolidList"/>
    <dgm:cxn modelId="{D801698F-500D-4D4B-AE5A-D3AC913429FA}" type="presParOf" srcId="{ED138875-1747-4C11-83B0-5DCDB933743E}" destId="{33695552-648D-4F00-AAF2-B5D49DFA2C2E}" srcOrd="0" destOrd="0" presId="urn:microsoft.com/office/officeart/2018/2/layout/IconVerticalSolidList"/>
    <dgm:cxn modelId="{B51DE48D-CC24-4BBE-90D9-C34CA7F526A3}" type="presParOf" srcId="{ED138875-1747-4C11-83B0-5DCDB933743E}" destId="{FB91DD27-DF23-44F1-9F15-A71350274B02}" srcOrd="1" destOrd="0" presId="urn:microsoft.com/office/officeart/2018/2/layout/IconVerticalSolidList"/>
    <dgm:cxn modelId="{327183FE-0EF2-4594-8EA2-7DC5AF699EBA}" type="presParOf" srcId="{ED138875-1747-4C11-83B0-5DCDB933743E}" destId="{8832C6C2-227D-4E79-BD0F-9F3B95E2AD62}" srcOrd="2" destOrd="0" presId="urn:microsoft.com/office/officeart/2018/2/layout/IconVerticalSolidList"/>
    <dgm:cxn modelId="{FE80D325-9454-4974-A413-E09FDEEBF53B}" type="presParOf" srcId="{ED138875-1747-4C11-83B0-5DCDB933743E}" destId="{2AB81002-6542-4532-8B18-AE5B45692FF2}" srcOrd="3" destOrd="0" presId="urn:microsoft.com/office/officeart/2018/2/layout/IconVerticalSolidList"/>
    <dgm:cxn modelId="{724740EF-A8E4-4135-BB75-D5EEF9A037B2}" type="presParOf" srcId="{78EA314E-ADD0-4ED3-BEBF-DDDDE352D486}" destId="{520C654B-04D1-4B22-8C37-1E7D6B882F9A}" srcOrd="5" destOrd="0" presId="urn:microsoft.com/office/officeart/2018/2/layout/IconVerticalSolidList"/>
    <dgm:cxn modelId="{1CF9EC7D-3669-43AB-A5C0-AC87FBE2D80D}" type="presParOf" srcId="{78EA314E-ADD0-4ED3-BEBF-DDDDE352D486}" destId="{8F147D8C-7D92-4188-AFDA-FDA3CFD42C19}" srcOrd="6" destOrd="0" presId="urn:microsoft.com/office/officeart/2018/2/layout/IconVerticalSolidList"/>
    <dgm:cxn modelId="{0739DE36-7E2F-4168-896A-CCD19053C7DC}" type="presParOf" srcId="{8F147D8C-7D92-4188-AFDA-FDA3CFD42C19}" destId="{55C8BA20-118B-4C67-801C-DD94835FA3A0}" srcOrd="0" destOrd="0" presId="urn:microsoft.com/office/officeart/2018/2/layout/IconVerticalSolidList"/>
    <dgm:cxn modelId="{AD94FE11-6D0A-45B4-BC16-B4229F620B34}" type="presParOf" srcId="{8F147D8C-7D92-4188-AFDA-FDA3CFD42C19}" destId="{4BC1BF21-E4EC-4026-A421-F1B5B7C5E556}" srcOrd="1" destOrd="0" presId="urn:microsoft.com/office/officeart/2018/2/layout/IconVerticalSolidList"/>
    <dgm:cxn modelId="{D685FDA4-9177-4E3D-BBA6-AFB0E610DECC}" type="presParOf" srcId="{8F147D8C-7D92-4188-AFDA-FDA3CFD42C19}" destId="{C8BAA17F-47D0-45C3-8EA2-047E6A004AB1}" srcOrd="2" destOrd="0" presId="urn:microsoft.com/office/officeart/2018/2/layout/IconVerticalSolidList"/>
    <dgm:cxn modelId="{BC7E071E-582F-4B9B-9EF9-43A8830F3F26}" type="presParOf" srcId="{8F147D8C-7D92-4188-AFDA-FDA3CFD42C19}" destId="{B7FDD709-D642-4E5D-91FB-5C0A2495E4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A647A4-F23C-4A9C-9DE9-C3F1A7B080C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84BF04F-726D-4ADF-B4C2-13D50B190595}">
      <dgm:prSet phldrT="[Text]"/>
      <dgm:spPr/>
      <dgm:t>
        <a:bodyPr/>
        <a:lstStyle/>
        <a:p>
          <a:r>
            <a:rPr lang="en-US"/>
            <a:t>Relevance and Utility</a:t>
          </a:r>
        </a:p>
      </dgm:t>
    </dgm:pt>
    <dgm:pt modelId="{942D0F59-8A15-4BE8-B74A-7EE75E48E536}" type="parTrans" cxnId="{B438DE59-3581-4A56-ABE6-F8070A7B2579}">
      <dgm:prSet/>
      <dgm:spPr/>
      <dgm:t>
        <a:bodyPr/>
        <a:lstStyle/>
        <a:p>
          <a:endParaRPr lang="en-US"/>
        </a:p>
      </dgm:t>
    </dgm:pt>
    <dgm:pt modelId="{0AAD024B-B59B-4F91-B8C1-27E4979D1D31}" type="sibTrans" cxnId="{B438DE59-3581-4A56-ABE6-F8070A7B2579}">
      <dgm:prSet/>
      <dgm:spPr/>
      <dgm:t>
        <a:bodyPr/>
        <a:lstStyle/>
        <a:p>
          <a:endParaRPr lang="en-US"/>
        </a:p>
      </dgm:t>
    </dgm:pt>
    <dgm:pt modelId="{BDBB2C8E-55EC-4704-9C8A-F8D43A0D2CD8}">
      <dgm:prSet phldrT="[Text]"/>
      <dgm:spPr/>
      <dgm:t>
        <a:bodyPr/>
        <a:lstStyle/>
        <a:p>
          <a:r>
            <a:rPr lang="en-US"/>
            <a:t>Self-Direction</a:t>
          </a:r>
        </a:p>
      </dgm:t>
    </dgm:pt>
    <dgm:pt modelId="{2DBCBC4E-9F66-4A5C-B2FE-05805D6160EC}" type="parTrans" cxnId="{7D226375-1DC0-4C35-8F80-9187ED7DEC67}">
      <dgm:prSet/>
      <dgm:spPr/>
      <dgm:t>
        <a:bodyPr/>
        <a:lstStyle/>
        <a:p>
          <a:endParaRPr lang="en-US"/>
        </a:p>
      </dgm:t>
    </dgm:pt>
    <dgm:pt modelId="{E914E9BD-74DC-4524-917E-E3F4311D1871}" type="sibTrans" cxnId="{7D226375-1DC0-4C35-8F80-9187ED7DEC67}">
      <dgm:prSet/>
      <dgm:spPr/>
      <dgm:t>
        <a:bodyPr/>
        <a:lstStyle/>
        <a:p>
          <a:endParaRPr lang="en-US"/>
        </a:p>
      </dgm:t>
    </dgm:pt>
    <dgm:pt modelId="{E32B2D62-FF62-48CA-B66B-17D644EF3520}">
      <dgm:prSet phldrT="[Text]"/>
      <dgm:spPr/>
      <dgm:t>
        <a:bodyPr/>
        <a:lstStyle/>
        <a:p>
          <a:r>
            <a:rPr lang="en-US"/>
            <a:t>Active Engagement</a:t>
          </a:r>
        </a:p>
      </dgm:t>
    </dgm:pt>
    <dgm:pt modelId="{9DFCFA9C-972D-4308-AE3C-245DE72F0403}" type="parTrans" cxnId="{A29DD0DD-D64C-4F36-BA9A-3AAE93AC7BC2}">
      <dgm:prSet/>
      <dgm:spPr/>
      <dgm:t>
        <a:bodyPr/>
        <a:lstStyle/>
        <a:p>
          <a:endParaRPr lang="en-US"/>
        </a:p>
      </dgm:t>
    </dgm:pt>
    <dgm:pt modelId="{EEB886C9-DB82-406A-AD18-C7BB29DBE52B}" type="sibTrans" cxnId="{A29DD0DD-D64C-4F36-BA9A-3AAE93AC7BC2}">
      <dgm:prSet/>
      <dgm:spPr/>
      <dgm:t>
        <a:bodyPr/>
        <a:lstStyle/>
        <a:p>
          <a:endParaRPr lang="en-US"/>
        </a:p>
      </dgm:t>
    </dgm:pt>
    <dgm:pt modelId="{965AC39D-CD95-4E71-A6C4-221708ECD687}">
      <dgm:prSet phldrT="[Text]"/>
      <dgm:spPr/>
      <dgm:t>
        <a:bodyPr/>
        <a:lstStyle/>
        <a:p>
          <a:r>
            <a:rPr lang="en-US"/>
            <a:t>Purposeful Micro-Learning</a:t>
          </a:r>
        </a:p>
      </dgm:t>
    </dgm:pt>
    <dgm:pt modelId="{057353D8-259C-4CC7-B66E-90B83C147FD9}" type="parTrans" cxnId="{F5C7E978-680F-4457-8F3A-E167F57EBE93}">
      <dgm:prSet/>
      <dgm:spPr/>
      <dgm:t>
        <a:bodyPr/>
        <a:lstStyle/>
        <a:p>
          <a:endParaRPr lang="en-US"/>
        </a:p>
      </dgm:t>
    </dgm:pt>
    <dgm:pt modelId="{44D0FCC1-7245-49AC-9C43-6E69B9E7EE3C}" type="sibTrans" cxnId="{F5C7E978-680F-4457-8F3A-E167F57EBE93}">
      <dgm:prSet/>
      <dgm:spPr/>
      <dgm:t>
        <a:bodyPr/>
        <a:lstStyle/>
        <a:p>
          <a:endParaRPr lang="en-US"/>
        </a:p>
      </dgm:t>
    </dgm:pt>
    <dgm:pt modelId="{6511240B-F8CD-4A87-B144-C99260398A42}">
      <dgm:prSet phldrT="[Text]"/>
      <dgm:spPr/>
      <dgm:t>
        <a:bodyPr/>
        <a:lstStyle/>
        <a:p>
          <a:r>
            <a:rPr lang="en-US"/>
            <a:t>Integration with Knowledge and Experience</a:t>
          </a:r>
        </a:p>
      </dgm:t>
    </dgm:pt>
    <dgm:pt modelId="{9E76465E-640A-4AB2-9043-BFE780295EB3}" type="parTrans" cxnId="{1810632B-677E-48EB-87FD-75AE645590F9}">
      <dgm:prSet/>
      <dgm:spPr/>
      <dgm:t>
        <a:bodyPr/>
        <a:lstStyle/>
        <a:p>
          <a:endParaRPr lang="en-US"/>
        </a:p>
      </dgm:t>
    </dgm:pt>
    <dgm:pt modelId="{9989C7DA-5D1C-4278-9DC1-185C666EFE55}" type="sibTrans" cxnId="{1810632B-677E-48EB-87FD-75AE645590F9}">
      <dgm:prSet/>
      <dgm:spPr/>
      <dgm:t>
        <a:bodyPr/>
        <a:lstStyle/>
        <a:p>
          <a:endParaRPr lang="en-US"/>
        </a:p>
      </dgm:t>
    </dgm:pt>
    <dgm:pt modelId="{B548BCEF-4422-42C6-8C4F-519F36DB37DD}">
      <dgm:prSet/>
      <dgm:spPr/>
      <dgm:t>
        <a:bodyPr/>
        <a:lstStyle/>
        <a:p>
          <a:r>
            <a:rPr lang="en-US"/>
            <a:t>Goal-Oriented Structure</a:t>
          </a:r>
        </a:p>
      </dgm:t>
    </dgm:pt>
    <dgm:pt modelId="{3467FF7B-5D17-4A9E-9BA3-8B363D02113B}" type="parTrans" cxnId="{CEB442E5-F85C-4CFF-9FE1-EBB047407BA8}">
      <dgm:prSet/>
      <dgm:spPr/>
      <dgm:t>
        <a:bodyPr/>
        <a:lstStyle/>
        <a:p>
          <a:endParaRPr lang="en-US"/>
        </a:p>
      </dgm:t>
    </dgm:pt>
    <dgm:pt modelId="{FB52D60C-705B-4710-A729-A63C2F71EA27}" type="sibTrans" cxnId="{CEB442E5-F85C-4CFF-9FE1-EBB047407BA8}">
      <dgm:prSet/>
      <dgm:spPr/>
      <dgm:t>
        <a:bodyPr/>
        <a:lstStyle/>
        <a:p>
          <a:endParaRPr lang="en-US"/>
        </a:p>
      </dgm:t>
    </dgm:pt>
    <dgm:pt modelId="{269B45D1-DF3A-4439-B434-36ADBF2514D0}" type="pres">
      <dgm:prSet presAssocID="{73A647A4-F23C-4A9C-9DE9-C3F1A7B080C1}" presName="diagram" presStyleCnt="0">
        <dgm:presLayoutVars>
          <dgm:dir/>
          <dgm:resizeHandles val="exact"/>
        </dgm:presLayoutVars>
      </dgm:prSet>
      <dgm:spPr/>
    </dgm:pt>
    <dgm:pt modelId="{1893E49C-6859-47F0-82A9-151E980A314A}" type="pres">
      <dgm:prSet presAssocID="{F84BF04F-726D-4ADF-B4C2-13D50B190595}" presName="node" presStyleLbl="node1" presStyleIdx="0" presStyleCnt="6">
        <dgm:presLayoutVars>
          <dgm:bulletEnabled val="1"/>
        </dgm:presLayoutVars>
      </dgm:prSet>
      <dgm:spPr/>
    </dgm:pt>
    <dgm:pt modelId="{FD941E98-F81F-45BD-A53D-4D3DD790D85C}" type="pres">
      <dgm:prSet presAssocID="{0AAD024B-B59B-4F91-B8C1-27E4979D1D31}" presName="sibTrans" presStyleCnt="0"/>
      <dgm:spPr/>
    </dgm:pt>
    <dgm:pt modelId="{5ADDF7CC-8D2D-4566-89E1-4BD6D239118F}" type="pres">
      <dgm:prSet presAssocID="{BDBB2C8E-55EC-4704-9C8A-F8D43A0D2CD8}" presName="node" presStyleLbl="node1" presStyleIdx="1" presStyleCnt="6">
        <dgm:presLayoutVars>
          <dgm:bulletEnabled val="1"/>
        </dgm:presLayoutVars>
      </dgm:prSet>
      <dgm:spPr/>
    </dgm:pt>
    <dgm:pt modelId="{E292E491-E93D-4DD2-96B6-7C5B98FEED08}" type="pres">
      <dgm:prSet presAssocID="{E914E9BD-74DC-4524-917E-E3F4311D1871}" presName="sibTrans" presStyleCnt="0"/>
      <dgm:spPr/>
    </dgm:pt>
    <dgm:pt modelId="{6616B406-D4B5-48FB-804B-82E3C5108757}" type="pres">
      <dgm:prSet presAssocID="{E32B2D62-FF62-48CA-B66B-17D644EF3520}" presName="node" presStyleLbl="node1" presStyleIdx="2" presStyleCnt="6">
        <dgm:presLayoutVars>
          <dgm:bulletEnabled val="1"/>
        </dgm:presLayoutVars>
      </dgm:prSet>
      <dgm:spPr/>
    </dgm:pt>
    <dgm:pt modelId="{6F4FE32E-59B6-466E-9DBC-1A0CA578A84D}" type="pres">
      <dgm:prSet presAssocID="{EEB886C9-DB82-406A-AD18-C7BB29DBE52B}" presName="sibTrans" presStyleCnt="0"/>
      <dgm:spPr/>
    </dgm:pt>
    <dgm:pt modelId="{CA536A8F-3149-4EB3-AEC4-4CCAA20F6827}" type="pres">
      <dgm:prSet presAssocID="{965AC39D-CD95-4E71-A6C4-221708ECD687}" presName="node" presStyleLbl="node1" presStyleIdx="3" presStyleCnt="6">
        <dgm:presLayoutVars>
          <dgm:bulletEnabled val="1"/>
        </dgm:presLayoutVars>
      </dgm:prSet>
      <dgm:spPr/>
    </dgm:pt>
    <dgm:pt modelId="{75C00109-A878-4BEF-8C32-671FBC9F302F}" type="pres">
      <dgm:prSet presAssocID="{44D0FCC1-7245-49AC-9C43-6E69B9E7EE3C}" presName="sibTrans" presStyleCnt="0"/>
      <dgm:spPr/>
    </dgm:pt>
    <dgm:pt modelId="{98A2AA46-EABC-4A75-8356-99EFDBEC16B6}" type="pres">
      <dgm:prSet presAssocID="{6511240B-F8CD-4A87-B144-C99260398A42}" presName="node" presStyleLbl="node1" presStyleIdx="4" presStyleCnt="6">
        <dgm:presLayoutVars>
          <dgm:bulletEnabled val="1"/>
        </dgm:presLayoutVars>
      </dgm:prSet>
      <dgm:spPr/>
    </dgm:pt>
    <dgm:pt modelId="{7043FA7A-D224-4E90-A2D8-ADC83FAB018C}" type="pres">
      <dgm:prSet presAssocID="{9989C7DA-5D1C-4278-9DC1-185C666EFE55}" presName="sibTrans" presStyleCnt="0"/>
      <dgm:spPr/>
    </dgm:pt>
    <dgm:pt modelId="{04A856C2-707B-47C4-B8FC-E1D19B38CB0B}" type="pres">
      <dgm:prSet presAssocID="{B548BCEF-4422-42C6-8C4F-519F36DB37DD}" presName="node" presStyleLbl="node1" presStyleIdx="5" presStyleCnt="6">
        <dgm:presLayoutVars>
          <dgm:bulletEnabled val="1"/>
        </dgm:presLayoutVars>
      </dgm:prSet>
      <dgm:spPr/>
    </dgm:pt>
  </dgm:ptLst>
  <dgm:cxnLst>
    <dgm:cxn modelId="{356B2122-5EF1-4546-8758-D06B81CE6B8B}" type="presOf" srcId="{73A647A4-F23C-4A9C-9DE9-C3F1A7B080C1}" destId="{269B45D1-DF3A-4439-B434-36ADBF2514D0}" srcOrd="0" destOrd="0" presId="urn:microsoft.com/office/officeart/2005/8/layout/default"/>
    <dgm:cxn modelId="{1810632B-677E-48EB-87FD-75AE645590F9}" srcId="{73A647A4-F23C-4A9C-9DE9-C3F1A7B080C1}" destId="{6511240B-F8CD-4A87-B144-C99260398A42}" srcOrd="4" destOrd="0" parTransId="{9E76465E-640A-4AB2-9043-BFE780295EB3}" sibTransId="{9989C7DA-5D1C-4278-9DC1-185C666EFE55}"/>
    <dgm:cxn modelId="{D54C195B-F1BB-4806-BDBD-00D51F9681C1}" type="presOf" srcId="{B548BCEF-4422-42C6-8C4F-519F36DB37DD}" destId="{04A856C2-707B-47C4-B8FC-E1D19B38CB0B}" srcOrd="0" destOrd="0" presId="urn:microsoft.com/office/officeart/2005/8/layout/default"/>
    <dgm:cxn modelId="{E86D6C41-88D9-4256-8C8A-3129ACD13CDA}" type="presOf" srcId="{965AC39D-CD95-4E71-A6C4-221708ECD687}" destId="{CA536A8F-3149-4EB3-AEC4-4CCAA20F6827}" srcOrd="0" destOrd="0" presId="urn:microsoft.com/office/officeart/2005/8/layout/default"/>
    <dgm:cxn modelId="{96B54542-CE09-4BE5-B122-0E5EACD1F2B5}" type="presOf" srcId="{E32B2D62-FF62-48CA-B66B-17D644EF3520}" destId="{6616B406-D4B5-48FB-804B-82E3C5108757}" srcOrd="0" destOrd="0" presId="urn:microsoft.com/office/officeart/2005/8/layout/default"/>
    <dgm:cxn modelId="{55EC8466-F627-4F1F-91E0-6DCBC614D5E8}" type="presOf" srcId="{6511240B-F8CD-4A87-B144-C99260398A42}" destId="{98A2AA46-EABC-4A75-8356-99EFDBEC16B6}" srcOrd="0" destOrd="0" presId="urn:microsoft.com/office/officeart/2005/8/layout/default"/>
    <dgm:cxn modelId="{7D226375-1DC0-4C35-8F80-9187ED7DEC67}" srcId="{73A647A4-F23C-4A9C-9DE9-C3F1A7B080C1}" destId="{BDBB2C8E-55EC-4704-9C8A-F8D43A0D2CD8}" srcOrd="1" destOrd="0" parTransId="{2DBCBC4E-9F66-4A5C-B2FE-05805D6160EC}" sibTransId="{E914E9BD-74DC-4524-917E-E3F4311D1871}"/>
    <dgm:cxn modelId="{F5C7E978-680F-4457-8F3A-E167F57EBE93}" srcId="{73A647A4-F23C-4A9C-9DE9-C3F1A7B080C1}" destId="{965AC39D-CD95-4E71-A6C4-221708ECD687}" srcOrd="3" destOrd="0" parTransId="{057353D8-259C-4CC7-B66E-90B83C147FD9}" sibTransId="{44D0FCC1-7245-49AC-9C43-6E69B9E7EE3C}"/>
    <dgm:cxn modelId="{B438DE59-3581-4A56-ABE6-F8070A7B2579}" srcId="{73A647A4-F23C-4A9C-9DE9-C3F1A7B080C1}" destId="{F84BF04F-726D-4ADF-B4C2-13D50B190595}" srcOrd="0" destOrd="0" parTransId="{942D0F59-8A15-4BE8-B74A-7EE75E48E536}" sibTransId="{0AAD024B-B59B-4F91-B8C1-27E4979D1D31}"/>
    <dgm:cxn modelId="{0B47347C-0385-4EF9-A360-1A00AB2DF3C6}" type="presOf" srcId="{F84BF04F-726D-4ADF-B4C2-13D50B190595}" destId="{1893E49C-6859-47F0-82A9-151E980A314A}" srcOrd="0" destOrd="0" presId="urn:microsoft.com/office/officeart/2005/8/layout/default"/>
    <dgm:cxn modelId="{8AF922A4-7541-41AA-B688-1DBCC6FD08BB}" type="presOf" srcId="{BDBB2C8E-55EC-4704-9C8A-F8D43A0D2CD8}" destId="{5ADDF7CC-8D2D-4566-89E1-4BD6D239118F}" srcOrd="0" destOrd="0" presId="urn:microsoft.com/office/officeart/2005/8/layout/default"/>
    <dgm:cxn modelId="{A29DD0DD-D64C-4F36-BA9A-3AAE93AC7BC2}" srcId="{73A647A4-F23C-4A9C-9DE9-C3F1A7B080C1}" destId="{E32B2D62-FF62-48CA-B66B-17D644EF3520}" srcOrd="2" destOrd="0" parTransId="{9DFCFA9C-972D-4308-AE3C-245DE72F0403}" sibTransId="{EEB886C9-DB82-406A-AD18-C7BB29DBE52B}"/>
    <dgm:cxn modelId="{CEB442E5-F85C-4CFF-9FE1-EBB047407BA8}" srcId="{73A647A4-F23C-4A9C-9DE9-C3F1A7B080C1}" destId="{B548BCEF-4422-42C6-8C4F-519F36DB37DD}" srcOrd="5" destOrd="0" parTransId="{3467FF7B-5D17-4A9E-9BA3-8B363D02113B}" sibTransId="{FB52D60C-705B-4710-A729-A63C2F71EA27}"/>
    <dgm:cxn modelId="{D165B0B6-4AE3-4BCA-B440-6E761A4E3753}" type="presParOf" srcId="{269B45D1-DF3A-4439-B434-36ADBF2514D0}" destId="{1893E49C-6859-47F0-82A9-151E980A314A}" srcOrd="0" destOrd="0" presId="urn:microsoft.com/office/officeart/2005/8/layout/default"/>
    <dgm:cxn modelId="{532E7547-B64C-43DA-B127-7B2910AAF07F}" type="presParOf" srcId="{269B45D1-DF3A-4439-B434-36ADBF2514D0}" destId="{FD941E98-F81F-45BD-A53D-4D3DD790D85C}" srcOrd="1" destOrd="0" presId="urn:microsoft.com/office/officeart/2005/8/layout/default"/>
    <dgm:cxn modelId="{84AEF82C-BEFB-4D17-9B41-2B6EB4235218}" type="presParOf" srcId="{269B45D1-DF3A-4439-B434-36ADBF2514D0}" destId="{5ADDF7CC-8D2D-4566-89E1-4BD6D239118F}" srcOrd="2" destOrd="0" presId="urn:microsoft.com/office/officeart/2005/8/layout/default"/>
    <dgm:cxn modelId="{E7402C8D-6712-4470-B749-D75671573DA6}" type="presParOf" srcId="{269B45D1-DF3A-4439-B434-36ADBF2514D0}" destId="{E292E491-E93D-4DD2-96B6-7C5B98FEED08}" srcOrd="3" destOrd="0" presId="urn:microsoft.com/office/officeart/2005/8/layout/default"/>
    <dgm:cxn modelId="{029C5F2E-88C0-410C-BDBF-CB5B52B070DB}" type="presParOf" srcId="{269B45D1-DF3A-4439-B434-36ADBF2514D0}" destId="{6616B406-D4B5-48FB-804B-82E3C5108757}" srcOrd="4" destOrd="0" presId="urn:microsoft.com/office/officeart/2005/8/layout/default"/>
    <dgm:cxn modelId="{BB9B1DAB-7788-45CE-A766-3ECEF2EC0578}" type="presParOf" srcId="{269B45D1-DF3A-4439-B434-36ADBF2514D0}" destId="{6F4FE32E-59B6-466E-9DBC-1A0CA578A84D}" srcOrd="5" destOrd="0" presId="urn:microsoft.com/office/officeart/2005/8/layout/default"/>
    <dgm:cxn modelId="{FBDFA30D-8247-4B39-81D3-2D5E70319B03}" type="presParOf" srcId="{269B45D1-DF3A-4439-B434-36ADBF2514D0}" destId="{CA536A8F-3149-4EB3-AEC4-4CCAA20F6827}" srcOrd="6" destOrd="0" presId="urn:microsoft.com/office/officeart/2005/8/layout/default"/>
    <dgm:cxn modelId="{0B95EDCC-DB94-4F22-93F9-9B47B8A2D70E}" type="presParOf" srcId="{269B45D1-DF3A-4439-B434-36ADBF2514D0}" destId="{75C00109-A878-4BEF-8C32-671FBC9F302F}" srcOrd="7" destOrd="0" presId="urn:microsoft.com/office/officeart/2005/8/layout/default"/>
    <dgm:cxn modelId="{55F2670E-67B1-4209-8C8D-610769C3FF63}" type="presParOf" srcId="{269B45D1-DF3A-4439-B434-36ADBF2514D0}" destId="{98A2AA46-EABC-4A75-8356-99EFDBEC16B6}" srcOrd="8" destOrd="0" presId="urn:microsoft.com/office/officeart/2005/8/layout/default"/>
    <dgm:cxn modelId="{453C4718-80CF-48FB-B8FD-18A853F9CB90}" type="presParOf" srcId="{269B45D1-DF3A-4439-B434-36ADBF2514D0}" destId="{7043FA7A-D224-4E90-A2D8-ADC83FAB018C}" srcOrd="9" destOrd="0" presId="urn:microsoft.com/office/officeart/2005/8/layout/default"/>
    <dgm:cxn modelId="{43DEB826-BD9B-449E-AB51-58441AC24896}" type="presParOf" srcId="{269B45D1-DF3A-4439-B434-36ADBF2514D0}" destId="{04A856C2-707B-47C4-B8FC-E1D19B38CB0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A647A4-F23C-4A9C-9DE9-C3F1A7B080C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84BF04F-726D-4ADF-B4C2-13D50B190595}">
      <dgm:prSet phldrT="[Text]"/>
      <dgm:spPr/>
      <dgm:t>
        <a:bodyPr/>
        <a:lstStyle/>
        <a:p>
          <a:r>
            <a:rPr lang="en-US"/>
            <a:t>Relevance and Utility</a:t>
          </a:r>
        </a:p>
      </dgm:t>
    </dgm:pt>
    <dgm:pt modelId="{942D0F59-8A15-4BE8-B74A-7EE75E48E536}" type="parTrans" cxnId="{B438DE59-3581-4A56-ABE6-F8070A7B2579}">
      <dgm:prSet/>
      <dgm:spPr/>
      <dgm:t>
        <a:bodyPr/>
        <a:lstStyle/>
        <a:p>
          <a:endParaRPr lang="en-US"/>
        </a:p>
      </dgm:t>
    </dgm:pt>
    <dgm:pt modelId="{0AAD024B-B59B-4F91-B8C1-27E4979D1D31}" type="sibTrans" cxnId="{B438DE59-3581-4A56-ABE6-F8070A7B2579}">
      <dgm:prSet/>
      <dgm:spPr/>
      <dgm:t>
        <a:bodyPr/>
        <a:lstStyle/>
        <a:p>
          <a:endParaRPr lang="en-US"/>
        </a:p>
      </dgm:t>
    </dgm:pt>
    <dgm:pt modelId="{BDBB2C8E-55EC-4704-9C8A-F8D43A0D2CD8}">
      <dgm:prSet phldrT="[Text]"/>
      <dgm:spPr/>
      <dgm:t>
        <a:bodyPr/>
        <a:lstStyle/>
        <a:p>
          <a:r>
            <a:rPr lang="en-US"/>
            <a:t>Self-Direction</a:t>
          </a:r>
        </a:p>
      </dgm:t>
    </dgm:pt>
    <dgm:pt modelId="{2DBCBC4E-9F66-4A5C-B2FE-05805D6160EC}" type="parTrans" cxnId="{7D226375-1DC0-4C35-8F80-9187ED7DEC67}">
      <dgm:prSet/>
      <dgm:spPr/>
      <dgm:t>
        <a:bodyPr/>
        <a:lstStyle/>
        <a:p>
          <a:endParaRPr lang="en-US"/>
        </a:p>
      </dgm:t>
    </dgm:pt>
    <dgm:pt modelId="{E914E9BD-74DC-4524-917E-E3F4311D1871}" type="sibTrans" cxnId="{7D226375-1DC0-4C35-8F80-9187ED7DEC67}">
      <dgm:prSet/>
      <dgm:spPr/>
      <dgm:t>
        <a:bodyPr/>
        <a:lstStyle/>
        <a:p>
          <a:endParaRPr lang="en-US"/>
        </a:p>
      </dgm:t>
    </dgm:pt>
    <dgm:pt modelId="{E32B2D62-FF62-48CA-B66B-17D644EF3520}">
      <dgm:prSet phldrT="[Text]"/>
      <dgm:spPr/>
      <dgm:t>
        <a:bodyPr/>
        <a:lstStyle/>
        <a:p>
          <a:r>
            <a:rPr lang="en-US"/>
            <a:t>Active Engagement</a:t>
          </a:r>
        </a:p>
      </dgm:t>
    </dgm:pt>
    <dgm:pt modelId="{9DFCFA9C-972D-4308-AE3C-245DE72F0403}" type="parTrans" cxnId="{A29DD0DD-D64C-4F36-BA9A-3AAE93AC7BC2}">
      <dgm:prSet/>
      <dgm:spPr/>
      <dgm:t>
        <a:bodyPr/>
        <a:lstStyle/>
        <a:p>
          <a:endParaRPr lang="en-US"/>
        </a:p>
      </dgm:t>
    </dgm:pt>
    <dgm:pt modelId="{EEB886C9-DB82-406A-AD18-C7BB29DBE52B}" type="sibTrans" cxnId="{A29DD0DD-D64C-4F36-BA9A-3AAE93AC7BC2}">
      <dgm:prSet/>
      <dgm:spPr/>
      <dgm:t>
        <a:bodyPr/>
        <a:lstStyle/>
        <a:p>
          <a:endParaRPr lang="en-US"/>
        </a:p>
      </dgm:t>
    </dgm:pt>
    <dgm:pt modelId="{965AC39D-CD95-4E71-A6C4-221708ECD687}">
      <dgm:prSet phldrT="[Text]"/>
      <dgm:spPr/>
      <dgm:t>
        <a:bodyPr/>
        <a:lstStyle/>
        <a:p>
          <a:r>
            <a:rPr lang="en-US"/>
            <a:t>Purposeful Micro-Learning</a:t>
          </a:r>
        </a:p>
      </dgm:t>
    </dgm:pt>
    <dgm:pt modelId="{057353D8-259C-4CC7-B66E-90B83C147FD9}" type="parTrans" cxnId="{F5C7E978-680F-4457-8F3A-E167F57EBE93}">
      <dgm:prSet/>
      <dgm:spPr/>
      <dgm:t>
        <a:bodyPr/>
        <a:lstStyle/>
        <a:p>
          <a:endParaRPr lang="en-US"/>
        </a:p>
      </dgm:t>
    </dgm:pt>
    <dgm:pt modelId="{44D0FCC1-7245-49AC-9C43-6E69B9E7EE3C}" type="sibTrans" cxnId="{F5C7E978-680F-4457-8F3A-E167F57EBE93}">
      <dgm:prSet/>
      <dgm:spPr/>
      <dgm:t>
        <a:bodyPr/>
        <a:lstStyle/>
        <a:p>
          <a:endParaRPr lang="en-US"/>
        </a:p>
      </dgm:t>
    </dgm:pt>
    <dgm:pt modelId="{6511240B-F8CD-4A87-B144-C99260398A42}">
      <dgm:prSet phldrT="[Text]"/>
      <dgm:spPr/>
      <dgm:t>
        <a:bodyPr/>
        <a:lstStyle/>
        <a:p>
          <a:r>
            <a:rPr lang="en-US"/>
            <a:t>Integration with Knowledge and Experience</a:t>
          </a:r>
        </a:p>
      </dgm:t>
    </dgm:pt>
    <dgm:pt modelId="{9E76465E-640A-4AB2-9043-BFE780295EB3}" type="parTrans" cxnId="{1810632B-677E-48EB-87FD-75AE645590F9}">
      <dgm:prSet/>
      <dgm:spPr/>
      <dgm:t>
        <a:bodyPr/>
        <a:lstStyle/>
        <a:p>
          <a:endParaRPr lang="en-US"/>
        </a:p>
      </dgm:t>
    </dgm:pt>
    <dgm:pt modelId="{9989C7DA-5D1C-4278-9DC1-185C666EFE55}" type="sibTrans" cxnId="{1810632B-677E-48EB-87FD-75AE645590F9}">
      <dgm:prSet/>
      <dgm:spPr/>
      <dgm:t>
        <a:bodyPr/>
        <a:lstStyle/>
        <a:p>
          <a:endParaRPr lang="en-US"/>
        </a:p>
      </dgm:t>
    </dgm:pt>
    <dgm:pt modelId="{B548BCEF-4422-42C6-8C4F-519F36DB37DD}">
      <dgm:prSet/>
      <dgm:spPr/>
      <dgm:t>
        <a:bodyPr/>
        <a:lstStyle/>
        <a:p>
          <a:r>
            <a:rPr lang="en-US"/>
            <a:t>Goal-Oriented Structure</a:t>
          </a:r>
        </a:p>
      </dgm:t>
    </dgm:pt>
    <dgm:pt modelId="{3467FF7B-5D17-4A9E-9BA3-8B363D02113B}" type="parTrans" cxnId="{CEB442E5-F85C-4CFF-9FE1-EBB047407BA8}">
      <dgm:prSet/>
      <dgm:spPr/>
      <dgm:t>
        <a:bodyPr/>
        <a:lstStyle/>
        <a:p>
          <a:endParaRPr lang="en-US"/>
        </a:p>
      </dgm:t>
    </dgm:pt>
    <dgm:pt modelId="{FB52D60C-705B-4710-A729-A63C2F71EA27}" type="sibTrans" cxnId="{CEB442E5-F85C-4CFF-9FE1-EBB047407BA8}">
      <dgm:prSet/>
      <dgm:spPr/>
      <dgm:t>
        <a:bodyPr/>
        <a:lstStyle/>
        <a:p>
          <a:endParaRPr lang="en-US"/>
        </a:p>
      </dgm:t>
    </dgm:pt>
    <dgm:pt modelId="{269B45D1-DF3A-4439-B434-36ADBF2514D0}" type="pres">
      <dgm:prSet presAssocID="{73A647A4-F23C-4A9C-9DE9-C3F1A7B080C1}" presName="diagram" presStyleCnt="0">
        <dgm:presLayoutVars>
          <dgm:dir/>
          <dgm:resizeHandles val="exact"/>
        </dgm:presLayoutVars>
      </dgm:prSet>
      <dgm:spPr/>
    </dgm:pt>
    <dgm:pt modelId="{1893E49C-6859-47F0-82A9-151E980A314A}" type="pres">
      <dgm:prSet presAssocID="{F84BF04F-726D-4ADF-B4C2-13D50B190595}" presName="node" presStyleLbl="node1" presStyleIdx="0" presStyleCnt="6">
        <dgm:presLayoutVars>
          <dgm:bulletEnabled val="1"/>
        </dgm:presLayoutVars>
      </dgm:prSet>
      <dgm:spPr/>
    </dgm:pt>
    <dgm:pt modelId="{FD941E98-F81F-45BD-A53D-4D3DD790D85C}" type="pres">
      <dgm:prSet presAssocID="{0AAD024B-B59B-4F91-B8C1-27E4979D1D31}" presName="sibTrans" presStyleCnt="0"/>
      <dgm:spPr/>
    </dgm:pt>
    <dgm:pt modelId="{5ADDF7CC-8D2D-4566-89E1-4BD6D239118F}" type="pres">
      <dgm:prSet presAssocID="{BDBB2C8E-55EC-4704-9C8A-F8D43A0D2CD8}" presName="node" presStyleLbl="node1" presStyleIdx="1" presStyleCnt="6">
        <dgm:presLayoutVars>
          <dgm:bulletEnabled val="1"/>
        </dgm:presLayoutVars>
      </dgm:prSet>
      <dgm:spPr/>
    </dgm:pt>
    <dgm:pt modelId="{E292E491-E93D-4DD2-96B6-7C5B98FEED08}" type="pres">
      <dgm:prSet presAssocID="{E914E9BD-74DC-4524-917E-E3F4311D1871}" presName="sibTrans" presStyleCnt="0"/>
      <dgm:spPr/>
    </dgm:pt>
    <dgm:pt modelId="{6616B406-D4B5-48FB-804B-82E3C5108757}" type="pres">
      <dgm:prSet presAssocID="{E32B2D62-FF62-48CA-B66B-17D644EF3520}" presName="node" presStyleLbl="node1" presStyleIdx="2" presStyleCnt="6">
        <dgm:presLayoutVars>
          <dgm:bulletEnabled val="1"/>
        </dgm:presLayoutVars>
      </dgm:prSet>
      <dgm:spPr/>
    </dgm:pt>
    <dgm:pt modelId="{6F4FE32E-59B6-466E-9DBC-1A0CA578A84D}" type="pres">
      <dgm:prSet presAssocID="{EEB886C9-DB82-406A-AD18-C7BB29DBE52B}" presName="sibTrans" presStyleCnt="0"/>
      <dgm:spPr/>
    </dgm:pt>
    <dgm:pt modelId="{CA536A8F-3149-4EB3-AEC4-4CCAA20F6827}" type="pres">
      <dgm:prSet presAssocID="{965AC39D-CD95-4E71-A6C4-221708ECD687}" presName="node" presStyleLbl="node1" presStyleIdx="3" presStyleCnt="6">
        <dgm:presLayoutVars>
          <dgm:bulletEnabled val="1"/>
        </dgm:presLayoutVars>
      </dgm:prSet>
      <dgm:spPr/>
    </dgm:pt>
    <dgm:pt modelId="{75C00109-A878-4BEF-8C32-671FBC9F302F}" type="pres">
      <dgm:prSet presAssocID="{44D0FCC1-7245-49AC-9C43-6E69B9E7EE3C}" presName="sibTrans" presStyleCnt="0"/>
      <dgm:spPr/>
    </dgm:pt>
    <dgm:pt modelId="{98A2AA46-EABC-4A75-8356-99EFDBEC16B6}" type="pres">
      <dgm:prSet presAssocID="{6511240B-F8CD-4A87-B144-C99260398A42}" presName="node" presStyleLbl="node1" presStyleIdx="4" presStyleCnt="6">
        <dgm:presLayoutVars>
          <dgm:bulletEnabled val="1"/>
        </dgm:presLayoutVars>
      </dgm:prSet>
      <dgm:spPr/>
    </dgm:pt>
    <dgm:pt modelId="{7043FA7A-D224-4E90-A2D8-ADC83FAB018C}" type="pres">
      <dgm:prSet presAssocID="{9989C7DA-5D1C-4278-9DC1-185C666EFE55}" presName="sibTrans" presStyleCnt="0"/>
      <dgm:spPr/>
    </dgm:pt>
    <dgm:pt modelId="{04A856C2-707B-47C4-B8FC-E1D19B38CB0B}" type="pres">
      <dgm:prSet presAssocID="{B548BCEF-4422-42C6-8C4F-519F36DB37DD}" presName="node" presStyleLbl="node1" presStyleIdx="5" presStyleCnt="6">
        <dgm:presLayoutVars>
          <dgm:bulletEnabled val="1"/>
        </dgm:presLayoutVars>
      </dgm:prSet>
      <dgm:spPr/>
    </dgm:pt>
  </dgm:ptLst>
  <dgm:cxnLst>
    <dgm:cxn modelId="{356B2122-5EF1-4546-8758-D06B81CE6B8B}" type="presOf" srcId="{73A647A4-F23C-4A9C-9DE9-C3F1A7B080C1}" destId="{269B45D1-DF3A-4439-B434-36ADBF2514D0}" srcOrd="0" destOrd="0" presId="urn:microsoft.com/office/officeart/2005/8/layout/default"/>
    <dgm:cxn modelId="{1810632B-677E-48EB-87FD-75AE645590F9}" srcId="{73A647A4-F23C-4A9C-9DE9-C3F1A7B080C1}" destId="{6511240B-F8CD-4A87-B144-C99260398A42}" srcOrd="4" destOrd="0" parTransId="{9E76465E-640A-4AB2-9043-BFE780295EB3}" sibTransId="{9989C7DA-5D1C-4278-9DC1-185C666EFE55}"/>
    <dgm:cxn modelId="{D54C195B-F1BB-4806-BDBD-00D51F9681C1}" type="presOf" srcId="{B548BCEF-4422-42C6-8C4F-519F36DB37DD}" destId="{04A856C2-707B-47C4-B8FC-E1D19B38CB0B}" srcOrd="0" destOrd="0" presId="urn:microsoft.com/office/officeart/2005/8/layout/default"/>
    <dgm:cxn modelId="{E86D6C41-88D9-4256-8C8A-3129ACD13CDA}" type="presOf" srcId="{965AC39D-CD95-4E71-A6C4-221708ECD687}" destId="{CA536A8F-3149-4EB3-AEC4-4CCAA20F6827}" srcOrd="0" destOrd="0" presId="urn:microsoft.com/office/officeart/2005/8/layout/default"/>
    <dgm:cxn modelId="{96B54542-CE09-4BE5-B122-0E5EACD1F2B5}" type="presOf" srcId="{E32B2D62-FF62-48CA-B66B-17D644EF3520}" destId="{6616B406-D4B5-48FB-804B-82E3C5108757}" srcOrd="0" destOrd="0" presId="urn:microsoft.com/office/officeart/2005/8/layout/default"/>
    <dgm:cxn modelId="{55EC8466-F627-4F1F-91E0-6DCBC614D5E8}" type="presOf" srcId="{6511240B-F8CD-4A87-B144-C99260398A42}" destId="{98A2AA46-EABC-4A75-8356-99EFDBEC16B6}" srcOrd="0" destOrd="0" presId="urn:microsoft.com/office/officeart/2005/8/layout/default"/>
    <dgm:cxn modelId="{7D226375-1DC0-4C35-8F80-9187ED7DEC67}" srcId="{73A647A4-F23C-4A9C-9DE9-C3F1A7B080C1}" destId="{BDBB2C8E-55EC-4704-9C8A-F8D43A0D2CD8}" srcOrd="1" destOrd="0" parTransId="{2DBCBC4E-9F66-4A5C-B2FE-05805D6160EC}" sibTransId="{E914E9BD-74DC-4524-917E-E3F4311D1871}"/>
    <dgm:cxn modelId="{F5C7E978-680F-4457-8F3A-E167F57EBE93}" srcId="{73A647A4-F23C-4A9C-9DE9-C3F1A7B080C1}" destId="{965AC39D-CD95-4E71-A6C4-221708ECD687}" srcOrd="3" destOrd="0" parTransId="{057353D8-259C-4CC7-B66E-90B83C147FD9}" sibTransId="{44D0FCC1-7245-49AC-9C43-6E69B9E7EE3C}"/>
    <dgm:cxn modelId="{B438DE59-3581-4A56-ABE6-F8070A7B2579}" srcId="{73A647A4-F23C-4A9C-9DE9-C3F1A7B080C1}" destId="{F84BF04F-726D-4ADF-B4C2-13D50B190595}" srcOrd="0" destOrd="0" parTransId="{942D0F59-8A15-4BE8-B74A-7EE75E48E536}" sibTransId="{0AAD024B-B59B-4F91-B8C1-27E4979D1D31}"/>
    <dgm:cxn modelId="{0B47347C-0385-4EF9-A360-1A00AB2DF3C6}" type="presOf" srcId="{F84BF04F-726D-4ADF-B4C2-13D50B190595}" destId="{1893E49C-6859-47F0-82A9-151E980A314A}" srcOrd="0" destOrd="0" presId="urn:microsoft.com/office/officeart/2005/8/layout/default"/>
    <dgm:cxn modelId="{8AF922A4-7541-41AA-B688-1DBCC6FD08BB}" type="presOf" srcId="{BDBB2C8E-55EC-4704-9C8A-F8D43A0D2CD8}" destId="{5ADDF7CC-8D2D-4566-89E1-4BD6D239118F}" srcOrd="0" destOrd="0" presId="urn:microsoft.com/office/officeart/2005/8/layout/default"/>
    <dgm:cxn modelId="{A29DD0DD-D64C-4F36-BA9A-3AAE93AC7BC2}" srcId="{73A647A4-F23C-4A9C-9DE9-C3F1A7B080C1}" destId="{E32B2D62-FF62-48CA-B66B-17D644EF3520}" srcOrd="2" destOrd="0" parTransId="{9DFCFA9C-972D-4308-AE3C-245DE72F0403}" sibTransId="{EEB886C9-DB82-406A-AD18-C7BB29DBE52B}"/>
    <dgm:cxn modelId="{CEB442E5-F85C-4CFF-9FE1-EBB047407BA8}" srcId="{73A647A4-F23C-4A9C-9DE9-C3F1A7B080C1}" destId="{B548BCEF-4422-42C6-8C4F-519F36DB37DD}" srcOrd="5" destOrd="0" parTransId="{3467FF7B-5D17-4A9E-9BA3-8B363D02113B}" sibTransId="{FB52D60C-705B-4710-A729-A63C2F71EA27}"/>
    <dgm:cxn modelId="{D165B0B6-4AE3-4BCA-B440-6E761A4E3753}" type="presParOf" srcId="{269B45D1-DF3A-4439-B434-36ADBF2514D0}" destId="{1893E49C-6859-47F0-82A9-151E980A314A}" srcOrd="0" destOrd="0" presId="urn:microsoft.com/office/officeart/2005/8/layout/default"/>
    <dgm:cxn modelId="{532E7547-B64C-43DA-B127-7B2910AAF07F}" type="presParOf" srcId="{269B45D1-DF3A-4439-B434-36ADBF2514D0}" destId="{FD941E98-F81F-45BD-A53D-4D3DD790D85C}" srcOrd="1" destOrd="0" presId="urn:microsoft.com/office/officeart/2005/8/layout/default"/>
    <dgm:cxn modelId="{84AEF82C-BEFB-4D17-9B41-2B6EB4235218}" type="presParOf" srcId="{269B45D1-DF3A-4439-B434-36ADBF2514D0}" destId="{5ADDF7CC-8D2D-4566-89E1-4BD6D239118F}" srcOrd="2" destOrd="0" presId="urn:microsoft.com/office/officeart/2005/8/layout/default"/>
    <dgm:cxn modelId="{E7402C8D-6712-4470-B749-D75671573DA6}" type="presParOf" srcId="{269B45D1-DF3A-4439-B434-36ADBF2514D0}" destId="{E292E491-E93D-4DD2-96B6-7C5B98FEED08}" srcOrd="3" destOrd="0" presId="urn:microsoft.com/office/officeart/2005/8/layout/default"/>
    <dgm:cxn modelId="{029C5F2E-88C0-410C-BDBF-CB5B52B070DB}" type="presParOf" srcId="{269B45D1-DF3A-4439-B434-36ADBF2514D0}" destId="{6616B406-D4B5-48FB-804B-82E3C5108757}" srcOrd="4" destOrd="0" presId="urn:microsoft.com/office/officeart/2005/8/layout/default"/>
    <dgm:cxn modelId="{BB9B1DAB-7788-45CE-A766-3ECEF2EC0578}" type="presParOf" srcId="{269B45D1-DF3A-4439-B434-36ADBF2514D0}" destId="{6F4FE32E-59B6-466E-9DBC-1A0CA578A84D}" srcOrd="5" destOrd="0" presId="urn:microsoft.com/office/officeart/2005/8/layout/default"/>
    <dgm:cxn modelId="{FBDFA30D-8247-4B39-81D3-2D5E70319B03}" type="presParOf" srcId="{269B45D1-DF3A-4439-B434-36ADBF2514D0}" destId="{CA536A8F-3149-4EB3-AEC4-4CCAA20F6827}" srcOrd="6" destOrd="0" presId="urn:microsoft.com/office/officeart/2005/8/layout/default"/>
    <dgm:cxn modelId="{0B95EDCC-DB94-4F22-93F9-9B47B8A2D70E}" type="presParOf" srcId="{269B45D1-DF3A-4439-B434-36ADBF2514D0}" destId="{75C00109-A878-4BEF-8C32-671FBC9F302F}" srcOrd="7" destOrd="0" presId="urn:microsoft.com/office/officeart/2005/8/layout/default"/>
    <dgm:cxn modelId="{55F2670E-67B1-4209-8C8D-610769C3FF63}" type="presParOf" srcId="{269B45D1-DF3A-4439-B434-36ADBF2514D0}" destId="{98A2AA46-EABC-4A75-8356-99EFDBEC16B6}" srcOrd="8" destOrd="0" presId="urn:microsoft.com/office/officeart/2005/8/layout/default"/>
    <dgm:cxn modelId="{453C4718-80CF-48FB-B8FD-18A853F9CB90}" type="presParOf" srcId="{269B45D1-DF3A-4439-B434-36ADBF2514D0}" destId="{7043FA7A-D224-4E90-A2D8-ADC83FAB018C}" srcOrd="9" destOrd="0" presId="urn:microsoft.com/office/officeart/2005/8/layout/default"/>
    <dgm:cxn modelId="{43DEB826-BD9B-449E-AB51-58441AC24896}" type="presParOf" srcId="{269B45D1-DF3A-4439-B434-36ADBF2514D0}" destId="{04A856C2-707B-47C4-B8FC-E1D19B38CB0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94C2C64-60C6-4479-BA61-A15E9264ACAE}"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448B6CCC-CE08-40F9-B54B-920F19EB4EAD}">
      <dgm:prSet/>
      <dgm:spPr/>
      <dgm:t>
        <a:bodyPr/>
        <a:lstStyle/>
        <a:p>
          <a:r>
            <a:rPr lang="en-US" b="1"/>
            <a:t>Availability/Scheduling</a:t>
          </a:r>
        </a:p>
      </dgm:t>
    </dgm:pt>
    <dgm:pt modelId="{C7349C3A-7B1B-4954-8CF3-B808118A890F}" type="parTrans" cxnId="{CDF390B5-C2EF-4FB1-BBD3-166560ED50EF}">
      <dgm:prSet/>
      <dgm:spPr/>
      <dgm:t>
        <a:bodyPr/>
        <a:lstStyle/>
        <a:p>
          <a:endParaRPr lang="en-US"/>
        </a:p>
      </dgm:t>
    </dgm:pt>
    <dgm:pt modelId="{62DED865-84DA-46D8-91D6-1101A06732FE}" type="sibTrans" cxnId="{CDF390B5-C2EF-4FB1-BBD3-166560ED50EF}">
      <dgm:prSet/>
      <dgm:spPr/>
      <dgm:t>
        <a:bodyPr/>
        <a:lstStyle/>
        <a:p>
          <a:endParaRPr lang="en-US"/>
        </a:p>
      </dgm:t>
    </dgm:pt>
    <dgm:pt modelId="{72891055-1257-4147-90F6-B155A96D37E1}">
      <dgm:prSet/>
      <dgm:spPr/>
      <dgm:t>
        <a:bodyPr/>
        <a:lstStyle/>
        <a:p>
          <a:r>
            <a:rPr lang="en-US"/>
            <a:t>Considering synchronous vs. asynchronous</a:t>
          </a:r>
        </a:p>
      </dgm:t>
    </dgm:pt>
    <dgm:pt modelId="{E0C71870-B666-4FDF-BCD4-F3C419196D70}" type="parTrans" cxnId="{92A7211F-C043-44B4-BF77-BB31820948A6}">
      <dgm:prSet/>
      <dgm:spPr/>
      <dgm:t>
        <a:bodyPr/>
        <a:lstStyle/>
        <a:p>
          <a:endParaRPr lang="en-US"/>
        </a:p>
      </dgm:t>
    </dgm:pt>
    <dgm:pt modelId="{72D4FEC7-3C93-4D25-89E1-B71B0927E602}" type="sibTrans" cxnId="{92A7211F-C043-44B4-BF77-BB31820948A6}">
      <dgm:prSet/>
      <dgm:spPr/>
      <dgm:t>
        <a:bodyPr/>
        <a:lstStyle/>
        <a:p>
          <a:endParaRPr lang="en-US"/>
        </a:p>
      </dgm:t>
    </dgm:pt>
    <dgm:pt modelId="{19B0A89C-8845-4731-966E-5D51F909CE82}">
      <dgm:prSet/>
      <dgm:spPr/>
      <dgm:t>
        <a:bodyPr/>
        <a:lstStyle/>
        <a:p>
          <a:r>
            <a:rPr lang="en-US"/>
            <a:t>Scheduling during a certain block/rotation with ample time</a:t>
          </a:r>
        </a:p>
      </dgm:t>
    </dgm:pt>
    <dgm:pt modelId="{F74DAF8D-276E-467A-879E-C5C57E059DC4}" type="parTrans" cxnId="{FF685E40-8263-4B35-993B-85E3C8C30071}">
      <dgm:prSet/>
      <dgm:spPr/>
      <dgm:t>
        <a:bodyPr/>
        <a:lstStyle/>
        <a:p>
          <a:endParaRPr lang="en-US"/>
        </a:p>
      </dgm:t>
    </dgm:pt>
    <dgm:pt modelId="{B642DDE7-D388-4703-92BD-3F83D4CE25F6}" type="sibTrans" cxnId="{FF685E40-8263-4B35-993B-85E3C8C30071}">
      <dgm:prSet/>
      <dgm:spPr/>
      <dgm:t>
        <a:bodyPr/>
        <a:lstStyle/>
        <a:p>
          <a:endParaRPr lang="en-US"/>
        </a:p>
      </dgm:t>
    </dgm:pt>
    <dgm:pt modelId="{3F095E5C-A472-47C3-BAA1-7779B6309753}">
      <dgm:prSet/>
      <dgm:spPr/>
      <dgm:t>
        <a:bodyPr/>
        <a:lstStyle/>
        <a:p>
          <a:r>
            <a:rPr lang="en-US"/>
            <a:t>Identifying times that might be conducive to sharing content (e.g., conference, clinical corners)</a:t>
          </a:r>
        </a:p>
      </dgm:t>
    </dgm:pt>
    <dgm:pt modelId="{B0B5D928-D432-4A65-A63A-25217CB9380B}" type="parTrans" cxnId="{CAEB0CD8-7F0A-4376-989A-160B2C4C594F}">
      <dgm:prSet/>
      <dgm:spPr/>
      <dgm:t>
        <a:bodyPr/>
        <a:lstStyle/>
        <a:p>
          <a:endParaRPr lang="en-US"/>
        </a:p>
      </dgm:t>
    </dgm:pt>
    <dgm:pt modelId="{D20A7702-501E-4BF4-B653-36E0E229E45D}" type="sibTrans" cxnId="{CAEB0CD8-7F0A-4376-989A-160B2C4C594F}">
      <dgm:prSet/>
      <dgm:spPr/>
      <dgm:t>
        <a:bodyPr/>
        <a:lstStyle/>
        <a:p>
          <a:endParaRPr lang="en-US"/>
        </a:p>
      </dgm:t>
    </dgm:pt>
    <dgm:pt modelId="{B9B83946-D7EA-489D-936F-AC3D5998C2EB}">
      <dgm:prSet/>
      <dgm:spPr/>
      <dgm:t>
        <a:bodyPr/>
        <a:lstStyle/>
        <a:p>
          <a:r>
            <a:rPr lang="en-US" b="1"/>
            <a:t>Resources</a:t>
          </a:r>
        </a:p>
      </dgm:t>
    </dgm:pt>
    <dgm:pt modelId="{3277E6C4-A3F6-452B-A96C-804802A6041B}" type="parTrans" cxnId="{A719014E-43E4-480E-9C43-54CEB08665B1}">
      <dgm:prSet/>
      <dgm:spPr/>
      <dgm:t>
        <a:bodyPr/>
        <a:lstStyle/>
        <a:p>
          <a:endParaRPr lang="en-US"/>
        </a:p>
      </dgm:t>
    </dgm:pt>
    <dgm:pt modelId="{8AA9AFB2-363A-4315-878C-DFD34D435779}" type="sibTrans" cxnId="{A719014E-43E4-480E-9C43-54CEB08665B1}">
      <dgm:prSet/>
      <dgm:spPr/>
      <dgm:t>
        <a:bodyPr/>
        <a:lstStyle/>
        <a:p>
          <a:endParaRPr lang="en-US"/>
        </a:p>
      </dgm:t>
    </dgm:pt>
    <dgm:pt modelId="{BBBF2AA2-8B8D-406E-8901-D6262244ACD2}">
      <dgm:prSet/>
      <dgm:spPr/>
      <dgm:t>
        <a:bodyPr/>
        <a:lstStyle/>
        <a:p>
          <a:r>
            <a:rPr lang="en-US"/>
            <a:t>Learning/LMS platforms</a:t>
          </a:r>
        </a:p>
      </dgm:t>
    </dgm:pt>
    <dgm:pt modelId="{18591125-5FA8-407B-8CB6-9E58136A96FB}" type="parTrans" cxnId="{7DB1E472-CFCA-4A6F-A8EE-7DB8EB28DB8D}">
      <dgm:prSet/>
      <dgm:spPr/>
      <dgm:t>
        <a:bodyPr/>
        <a:lstStyle/>
        <a:p>
          <a:endParaRPr lang="en-US"/>
        </a:p>
      </dgm:t>
    </dgm:pt>
    <dgm:pt modelId="{0FB653ED-04D6-4768-8148-826B238E6D99}" type="sibTrans" cxnId="{7DB1E472-CFCA-4A6F-A8EE-7DB8EB28DB8D}">
      <dgm:prSet/>
      <dgm:spPr/>
      <dgm:t>
        <a:bodyPr/>
        <a:lstStyle/>
        <a:p>
          <a:endParaRPr lang="en-US"/>
        </a:p>
      </dgm:t>
    </dgm:pt>
    <dgm:pt modelId="{EED930C7-6792-4C05-B649-A360CC3B45F1}">
      <dgm:prSet/>
      <dgm:spPr/>
      <dgm:t>
        <a:bodyPr/>
        <a:lstStyle/>
        <a:p>
          <a:r>
            <a:rPr lang="en-US"/>
            <a:t>Apps/programs (e.g., Articulate Rise, Microsoft Sway and Office, Canva)</a:t>
          </a:r>
        </a:p>
      </dgm:t>
    </dgm:pt>
    <dgm:pt modelId="{2216A6C4-E7FF-4D14-901B-9278A66F9E75}" type="parTrans" cxnId="{93B8F572-E41D-4B6B-BC4F-2F5D3E4E7127}">
      <dgm:prSet/>
      <dgm:spPr/>
      <dgm:t>
        <a:bodyPr/>
        <a:lstStyle/>
        <a:p>
          <a:endParaRPr lang="en-US"/>
        </a:p>
      </dgm:t>
    </dgm:pt>
    <dgm:pt modelId="{6C104D48-960E-4B2C-9A4E-6772452684ED}" type="sibTrans" cxnId="{93B8F572-E41D-4B6B-BC4F-2F5D3E4E7127}">
      <dgm:prSet/>
      <dgm:spPr/>
      <dgm:t>
        <a:bodyPr/>
        <a:lstStyle/>
        <a:p>
          <a:endParaRPr lang="en-US"/>
        </a:p>
      </dgm:t>
    </dgm:pt>
    <dgm:pt modelId="{6094E58E-84B6-44C7-BAB6-8A32B423196E}">
      <dgm:prSet/>
      <dgm:spPr/>
      <dgm:t>
        <a:bodyPr/>
        <a:lstStyle/>
        <a:p>
          <a:r>
            <a:rPr lang="en-US"/>
            <a:t>Technology and materials</a:t>
          </a:r>
        </a:p>
      </dgm:t>
    </dgm:pt>
    <dgm:pt modelId="{5A6D93D1-EA71-44E1-8036-C0E9A1E2A87C}" type="parTrans" cxnId="{6C9743D5-08F7-4FEB-BCFC-084C6B1B0C66}">
      <dgm:prSet/>
      <dgm:spPr/>
      <dgm:t>
        <a:bodyPr/>
        <a:lstStyle/>
        <a:p>
          <a:endParaRPr lang="en-US"/>
        </a:p>
      </dgm:t>
    </dgm:pt>
    <dgm:pt modelId="{C0B195A9-C700-4B64-AB78-B9E921A8AB35}" type="sibTrans" cxnId="{6C9743D5-08F7-4FEB-BCFC-084C6B1B0C66}">
      <dgm:prSet/>
      <dgm:spPr/>
      <dgm:t>
        <a:bodyPr/>
        <a:lstStyle/>
        <a:p>
          <a:endParaRPr lang="en-US"/>
        </a:p>
      </dgm:t>
    </dgm:pt>
    <dgm:pt modelId="{18CF68A6-726C-4A3C-BE42-EC4718EC04B4}">
      <dgm:prSet/>
      <dgm:spPr/>
      <dgm:t>
        <a:bodyPr/>
        <a:lstStyle/>
        <a:p>
          <a:r>
            <a:rPr lang="en-US" b="1"/>
            <a:t>Incentives</a:t>
          </a:r>
        </a:p>
      </dgm:t>
    </dgm:pt>
    <dgm:pt modelId="{956815C2-A910-4686-862B-153971275A7D}" type="parTrans" cxnId="{65D3D431-E8DB-42D7-A270-82DCFAC93B10}">
      <dgm:prSet/>
      <dgm:spPr/>
      <dgm:t>
        <a:bodyPr/>
        <a:lstStyle/>
        <a:p>
          <a:endParaRPr lang="en-US"/>
        </a:p>
      </dgm:t>
    </dgm:pt>
    <dgm:pt modelId="{C1F5784B-3747-4FBA-9B8F-2157DD46D5E6}" type="sibTrans" cxnId="{65D3D431-E8DB-42D7-A270-82DCFAC93B10}">
      <dgm:prSet/>
      <dgm:spPr/>
      <dgm:t>
        <a:bodyPr/>
        <a:lstStyle/>
        <a:p>
          <a:endParaRPr lang="en-US"/>
        </a:p>
      </dgm:t>
    </dgm:pt>
    <dgm:pt modelId="{E3845AEA-D345-4734-B2E2-9F13A597AC6C}">
      <dgm:prSet/>
      <dgm:spPr/>
      <dgm:t>
        <a:bodyPr/>
        <a:lstStyle/>
        <a:p>
          <a:r>
            <a:rPr lang="en-US"/>
            <a:t>Credit/CME</a:t>
          </a:r>
        </a:p>
      </dgm:t>
    </dgm:pt>
    <dgm:pt modelId="{A2C27BA0-54E4-42CA-920F-1CC1BB526087}" type="parTrans" cxnId="{EC3F27A3-6B3C-40AA-AED6-DC37A83216F3}">
      <dgm:prSet/>
      <dgm:spPr/>
      <dgm:t>
        <a:bodyPr/>
        <a:lstStyle/>
        <a:p>
          <a:endParaRPr lang="en-US"/>
        </a:p>
      </dgm:t>
    </dgm:pt>
    <dgm:pt modelId="{CD2B64DF-4B62-45E1-BD41-52FD751D3DD0}" type="sibTrans" cxnId="{EC3F27A3-6B3C-40AA-AED6-DC37A83216F3}">
      <dgm:prSet/>
      <dgm:spPr/>
      <dgm:t>
        <a:bodyPr/>
        <a:lstStyle/>
        <a:p>
          <a:endParaRPr lang="en-US"/>
        </a:p>
      </dgm:t>
    </dgm:pt>
    <dgm:pt modelId="{054283C2-C935-4046-8FD4-18F8A64F8E8C}">
      <dgm:prSet/>
      <dgm:spPr/>
      <dgm:t>
        <a:bodyPr/>
        <a:lstStyle/>
        <a:p>
          <a:r>
            <a:rPr lang="en-US"/>
            <a:t>Requiring completion (e.g., as part of DBP rotation or another program)</a:t>
          </a:r>
        </a:p>
      </dgm:t>
    </dgm:pt>
    <dgm:pt modelId="{12E7B292-5856-4DF6-9DF6-298D53BE660F}" type="parTrans" cxnId="{D0564149-C5E1-48A7-A68A-8EF2F3CDCFC3}">
      <dgm:prSet/>
      <dgm:spPr/>
      <dgm:t>
        <a:bodyPr/>
        <a:lstStyle/>
        <a:p>
          <a:endParaRPr lang="en-US"/>
        </a:p>
      </dgm:t>
    </dgm:pt>
    <dgm:pt modelId="{082AB57E-1D0E-4050-8A9D-77C9C5BA3B3E}" type="sibTrans" cxnId="{D0564149-C5E1-48A7-A68A-8EF2F3CDCFC3}">
      <dgm:prSet/>
      <dgm:spPr/>
      <dgm:t>
        <a:bodyPr/>
        <a:lstStyle/>
        <a:p>
          <a:endParaRPr lang="en-US"/>
        </a:p>
      </dgm:t>
    </dgm:pt>
    <dgm:pt modelId="{6DCE1A42-7768-4AB4-8524-F95B5186CC28}">
      <dgm:prSet/>
      <dgm:spPr/>
      <dgm:t>
        <a:bodyPr/>
        <a:lstStyle/>
        <a:p>
          <a:r>
            <a:rPr lang="en-US" b="1"/>
            <a:t>Access</a:t>
          </a:r>
          <a:r>
            <a:rPr lang="en-US"/>
            <a:t> (making content readily usable)</a:t>
          </a:r>
        </a:p>
      </dgm:t>
    </dgm:pt>
    <dgm:pt modelId="{197179F8-F44E-4F78-A6FD-2550ABA8EBB9}" type="parTrans" cxnId="{3B594E6E-FC5A-49A4-AAE7-139AD987AF1E}">
      <dgm:prSet/>
      <dgm:spPr/>
      <dgm:t>
        <a:bodyPr/>
        <a:lstStyle/>
        <a:p>
          <a:endParaRPr lang="en-US"/>
        </a:p>
      </dgm:t>
    </dgm:pt>
    <dgm:pt modelId="{5284D085-1432-48DD-BB65-29FC1A69C74F}" type="sibTrans" cxnId="{3B594E6E-FC5A-49A4-AAE7-139AD987AF1E}">
      <dgm:prSet/>
      <dgm:spPr/>
      <dgm:t>
        <a:bodyPr/>
        <a:lstStyle/>
        <a:p>
          <a:endParaRPr lang="en-US"/>
        </a:p>
      </dgm:t>
    </dgm:pt>
    <dgm:pt modelId="{038BC75A-2EA5-4FE0-957D-1806BD67D83E}">
      <dgm:prSet/>
      <dgm:spPr/>
      <dgm:t>
        <a:bodyPr/>
        <a:lstStyle/>
        <a:p>
          <a:r>
            <a:rPr lang="en-US"/>
            <a:t>Embedding within continuity clinic or other clinic/training programs</a:t>
          </a:r>
        </a:p>
      </dgm:t>
    </dgm:pt>
    <dgm:pt modelId="{FF1B6793-59CC-4376-A58C-35E6F0962E71}" type="parTrans" cxnId="{348C2648-1DC1-4EEF-8061-5D997B8FEE82}">
      <dgm:prSet/>
      <dgm:spPr/>
      <dgm:t>
        <a:bodyPr/>
        <a:lstStyle/>
        <a:p>
          <a:endParaRPr lang="en-US"/>
        </a:p>
      </dgm:t>
    </dgm:pt>
    <dgm:pt modelId="{EF1BCB75-5423-4020-B821-E540FB433E4C}" type="sibTrans" cxnId="{348C2648-1DC1-4EEF-8061-5D997B8FEE82}">
      <dgm:prSet/>
      <dgm:spPr/>
      <dgm:t>
        <a:bodyPr/>
        <a:lstStyle/>
        <a:p>
          <a:endParaRPr lang="en-US"/>
        </a:p>
      </dgm:t>
    </dgm:pt>
    <dgm:pt modelId="{84237685-5587-4A19-9471-4A103A37875C}">
      <dgm:prSet/>
      <dgm:spPr/>
      <dgm:t>
        <a:bodyPr/>
        <a:lstStyle/>
        <a:p>
          <a:r>
            <a:rPr lang="en-US"/>
            <a:t>Embedding educational prompts and clinical “pearls” within EHR</a:t>
          </a:r>
        </a:p>
      </dgm:t>
    </dgm:pt>
    <dgm:pt modelId="{225C4789-3319-43D3-BAF4-999E1AF14B8E}" type="parTrans" cxnId="{4362AA4A-6A48-4693-8404-4869B8420448}">
      <dgm:prSet/>
      <dgm:spPr/>
      <dgm:t>
        <a:bodyPr/>
        <a:lstStyle/>
        <a:p>
          <a:endParaRPr lang="en-US"/>
        </a:p>
      </dgm:t>
    </dgm:pt>
    <dgm:pt modelId="{EF05A872-C875-49F6-9E4A-5BDA81F728EB}" type="sibTrans" cxnId="{4362AA4A-6A48-4693-8404-4869B8420448}">
      <dgm:prSet/>
      <dgm:spPr/>
      <dgm:t>
        <a:bodyPr/>
        <a:lstStyle/>
        <a:p>
          <a:endParaRPr lang="en-US"/>
        </a:p>
      </dgm:t>
    </dgm:pt>
    <dgm:pt modelId="{355361CF-2C2C-4340-890F-A24B965A41BE}">
      <dgm:prSet/>
      <dgm:spPr/>
      <dgm:t>
        <a:bodyPr/>
        <a:lstStyle/>
        <a:p>
          <a:r>
            <a:rPr lang="en-US"/>
            <a:t>Putting content online and considering how easy it is to get to (e.g., login, steps to access)</a:t>
          </a:r>
        </a:p>
      </dgm:t>
    </dgm:pt>
    <dgm:pt modelId="{538776C6-7DBF-473A-8208-B3BE4A1F7A7E}" type="parTrans" cxnId="{D9AAC498-5578-4F77-9D2D-48AD8F785605}">
      <dgm:prSet/>
      <dgm:spPr/>
      <dgm:t>
        <a:bodyPr/>
        <a:lstStyle/>
        <a:p>
          <a:endParaRPr lang="en-US"/>
        </a:p>
      </dgm:t>
    </dgm:pt>
    <dgm:pt modelId="{08B9A89A-55AE-449D-9698-3F5AC4AE8E10}" type="sibTrans" cxnId="{D9AAC498-5578-4F77-9D2D-48AD8F785605}">
      <dgm:prSet/>
      <dgm:spPr/>
      <dgm:t>
        <a:bodyPr/>
        <a:lstStyle/>
        <a:p>
          <a:endParaRPr lang="en-US"/>
        </a:p>
      </dgm:t>
    </dgm:pt>
    <dgm:pt modelId="{88094AAF-35A0-4AD6-976E-C43B074D380C}" type="pres">
      <dgm:prSet presAssocID="{D94C2C64-60C6-4479-BA61-A15E9264ACAE}" presName="linear" presStyleCnt="0">
        <dgm:presLayoutVars>
          <dgm:dir/>
          <dgm:animLvl val="lvl"/>
          <dgm:resizeHandles val="exact"/>
        </dgm:presLayoutVars>
      </dgm:prSet>
      <dgm:spPr/>
    </dgm:pt>
    <dgm:pt modelId="{E1FEEE0A-8EF9-4BC9-87DE-A30A5BADE01B}" type="pres">
      <dgm:prSet presAssocID="{448B6CCC-CE08-40F9-B54B-920F19EB4EAD}" presName="parentLin" presStyleCnt="0"/>
      <dgm:spPr/>
    </dgm:pt>
    <dgm:pt modelId="{C98F551D-A780-42DF-A1B8-4BFBF10A0508}" type="pres">
      <dgm:prSet presAssocID="{448B6CCC-CE08-40F9-B54B-920F19EB4EAD}" presName="parentLeftMargin" presStyleLbl="node1" presStyleIdx="0" presStyleCnt="4"/>
      <dgm:spPr/>
    </dgm:pt>
    <dgm:pt modelId="{58305433-0C83-4AC0-9C7E-9A153BCFD13A}" type="pres">
      <dgm:prSet presAssocID="{448B6CCC-CE08-40F9-B54B-920F19EB4EAD}" presName="parentText" presStyleLbl="node1" presStyleIdx="0" presStyleCnt="4">
        <dgm:presLayoutVars>
          <dgm:chMax val="0"/>
          <dgm:bulletEnabled val="1"/>
        </dgm:presLayoutVars>
      </dgm:prSet>
      <dgm:spPr/>
    </dgm:pt>
    <dgm:pt modelId="{ED792D19-F8CE-489C-AA48-9615F7459567}" type="pres">
      <dgm:prSet presAssocID="{448B6CCC-CE08-40F9-B54B-920F19EB4EAD}" presName="negativeSpace" presStyleCnt="0"/>
      <dgm:spPr/>
    </dgm:pt>
    <dgm:pt modelId="{3C9B1786-5D3C-4290-9881-600EC601E544}" type="pres">
      <dgm:prSet presAssocID="{448B6CCC-CE08-40F9-B54B-920F19EB4EAD}" presName="childText" presStyleLbl="conFgAcc1" presStyleIdx="0" presStyleCnt="4">
        <dgm:presLayoutVars>
          <dgm:bulletEnabled val="1"/>
        </dgm:presLayoutVars>
      </dgm:prSet>
      <dgm:spPr/>
    </dgm:pt>
    <dgm:pt modelId="{6491458A-7929-41FA-8E45-DCDC250421AD}" type="pres">
      <dgm:prSet presAssocID="{62DED865-84DA-46D8-91D6-1101A06732FE}" presName="spaceBetweenRectangles" presStyleCnt="0"/>
      <dgm:spPr/>
    </dgm:pt>
    <dgm:pt modelId="{96FC44F3-D901-4F50-AE25-9BF5A2EEF86A}" type="pres">
      <dgm:prSet presAssocID="{B9B83946-D7EA-489D-936F-AC3D5998C2EB}" presName="parentLin" presStyleCnt="0"/>
      <dgm:spPr/>
    </dgm:pt>
    <dgm:pt modelId="{E2F14857-4537-4807-AE5D-F07BE01E5B2B}" type="pres">
      <dgm:prSet presAssocID="{B9B83946-D7EA-489D-936F-AC3D5998C2EB}" presName="parentLeftMargin" presStyleLbl="node1" presStyleIdx="0" presStyleCnt="4"/>
      <dgm:spPr/>
    </dgm:pt>
    <dgm:pt modelId="{65445E4E-3DA8-4589-990A-D5D360BC71F6}" type="pres">
      <dgm:prSet presAssocID="{B9B83946-D7EA-489D-936F-AC3D5998C2EB}" presName="parentText" presStyleLbl="node1" presStyleIdx="1" presStyleCnt="4">
        <dgm:presLayoutVars>
          <dgm:chMax val="0"/>
          <dgm:bulletEnabled val="1"/>
        </dgm:presLayoutVars>
      </dgm:prSet>
      <dgm:spPr/>
    </dgm:pt>
    <dgm:pt modelId="{127F5F41-3A0F-4E52-94D0-3C16C9EE8CE3}" type="pres">
      <dgm:prSet presAssocID="{B9B83946-D7EA-489D-936F-AC3D5998C2EB}" presName="negativeSpace" presStyleCnt="0"/>
      <dgm:spPr/>
    </dgm:pt>
    <dgm:pt modelId="{2B51519F-645D-4D3A-9997-E083C92CCD77}" type="pres">
      <dgm:prSet presAssocID="{B9B83946-D7EA-489D-936F-AC3D5998C2EB}" presName="childText" presStyleLbl="conFgAcc1" presStyleIdx="1" presStyleCnt="4">
        <dgm:presLayoutVars>
          <dgm:bulletEnabled val="1"/>
        </dgm:presLayoutVars>
      </dgm:prSet>
      <dgm:spPr/>
    </dgm:pt>
    <dgm:pt modelId="{60AE3F4F-10A1-42CD-A5FD-5D171DEDE01E}" type="pres">
      <dgm:prSet presAssocID="{8AA9AFB2-363A-4315-878C-DFD34D435779}" presName="spaceBetweenRectangles" presStyleCnt="0"/>
      <dgm:spPr/>
    </dgm:pt>
    <dgm:pt modelId="{601FD21C-A5E6-445B-8CCD-1D2C20EF7544}" type="pres">
      <dgm:prSet presAssocID="{18CF68A6-726C-4A3C-BE42-EC4718EC04B4}" presName="parentLin" presStyleCnt="0"/>
      <dgm:spPr/>
    </dgm:pt>
    <dgm:pt modelId="{46F8F940-8103-4148-8764-C9241F09BA1E}" type="pres">
      <dgm:prSet presAssocID="{18CF68A6-726C-4A3C-BE42-EC4718EC04B4}" presName="parentLeftMargin" presStyleLbl="node1" presStyleIdx="1" presStyleCnt="4"/>
      <dgm:spPr/>
    </dgm:pt>
    <dgm:pt modelId="{232CCFA3-FA72-4130-AA75-A68981B8435F}" type="pres">
      <dgm:prSet presAssocID="{18CF68A6-726C-4A3C-BE42-EC4718EC04B4}" presName="parentText" presStyleLbl="node1" presStyleIdx="2" presStyleCnt="4">
        <dgm:presLayoutVars>
          <dgm:chMax val="0"/>
          <dgm:bulletEnabled val="1"/>
        </dgm:presLayoutVars>
      </dgm:prSet>
      <dgm:spPr/>
    </dgm:pt>
    <dgm:pt modelId="{21EAFA73-DB8A-4887-B939-3ED13CC8E7AA}" type="pres">
      <dgm:prSet presAssocID="{18CF68A6-726C-4A3C-BE42-EC4718EC04B4}" presName="negativeSpace" presStyleCnt="0"/>
      <dgm:spPr/>
    </dgm:pt>
    <dgm:pt modelId="{7D338DBE-8BF0-4983-9467-B756E8C5525E}" type="pres">
      <dgm:prSet presAssocID="{18CF68A6-726C-4A3C-BE42-EC4718EC04B4}" presName="childText" presStyleLbl="conFgAcc1" presStyleIdx="2" presStyleCnt="4">
        <dgm:presLayoutVars>
          <dgm:bulletEnabled val="1"/>
        </dgm:presLayoutVars>
      </dgm:prSet>
      <dgm:spPr/>
    </dgm:pt>
    <dgm:pt modelId="{00C6A38E-6C5B-44D1-AFE8-18CA9FB2F735}" type="pres">
      <dgm:prSet presAssocID="{C1F5784B-3747-4FBA-9B8F-2157DD46D5E6}" presName="spaceBetweenRectangles" presStyleCnt="0"/>
      <dgm:spPr/>
    </dgm:pt>
    <dgm:pt modelId="{A25FB9C4-76B1-410A-8525-7B17E4A59B90}" type="pres">
      <dgm:prSet presAssocID="{6DCE1A42-7768-4AB4-8524-F95B5186CC28}" presName="parentLin" presStyleCnt="0"/>
      <dgm:spPr/>
    </dgm:pt>
    <dgm:pt modelId="{0E4C9D33-6656-4E9B-8B53-B9639BBB6E81}" type="pres">
      <dgm:prSet presAssocID="{6DCE1A42-7768-4AB4-8524-F95B5186CC28}" presName="parentLeftMargin" presStyleLbl="node1" presStyleIdx="2" presStyleCnt="4"/>
      <dgm:spPr/>
    </dgm:pt>
    <dgm:pt modelId="{B62B4B5B-94F3-4A86-96D5-F2AE6BEFBB52}" type="pres">
      <dgm:prSet presAssocID="{6DCE1A42-7768-4AB4-8524-F95B5186CC28}" presName="parentText" presStyleLbl="node1" presStyleIdx="3" presStyleCnt="4">
        <dgm:presLayoutVars>
          <dgm:chMax val="0"/>
          <dgm:bulletEnabled val="1"/>
        </dgm:presLayoutVars>
      </dgm:prSet>
      <dgm:spPr/>
    </dgm:pt>
    <dgm:pt modelId="{F0E0DFC4-82C9-43D7-A9C2-9DB1658A3EFF}" type="pres">
      <dgm:prSet presAssocID="{6DCE1A42-7768-4AB4-8524-F95B5186CC28}" presName="negativeSpace" presStyleCnt="0"/>
      <dgm:spPr/>
    </dgm:pt>
    <dgm:pt modelId="{A9A3344B-9605-4958-BB0F-3300634E3C62}" type="pres">
      <dgm:prSet presAssocID="{6DCE1A42-7768-4AB4-8524-F95B5186CC28}" presName="childText" presStyleLbl="conFgAcc1" presStyleIdx="3" presStyleCnt="4">
        <dgm:presLayoutVars>
          <dgm:bulletEnabled val="1"/>
        </dgm:presLayoutVars>
      </dgm:prSet>
      <dgm:spPr/>
    </dgm:pt>
  </dgm:ptLst>
  <dgm:cxnLst>
    <dgm:cxn modelId="{9A23F80A-22BE-4418-9556-77F5C1202937}" type="presOf" srcId="{84237685-5587-4A19-9471-4A103A37875C}" destId="{A9A3344B-9605-4958-BB0F-3300634E3C62}" srcOrd="0" destOrd="1" presId="urn:microsoft.com/office/officeart/2005/8/layout/list1"/>
    <dgm:cxn modelId="{6FC03D0F-ADA4-4909-A9F8-5CE6288D2456}" type="presOf" srcId="{448B6CCC-CE08-40F9-B54B-920F19EB4EAD}" destId="{C98F551D-A780-42DF-A1B8-4BFBF10A0508}" srcOrd="0" destOrd="0" presId="urn:microsoft.com/office/officeart/2005/8/layout/list1"/>
    <dgm:cxn modelId="{08C8AB14-9C45-40F2-8D27-800C0748C464}" type="presOf" srcId="{D94C2C64-60C6-4479-BA61-A15E9264ACAE}" destId="{88094AAF-35A0-4AD6-976E-C43B074D380C}" srcOrd="0" destOrd="0" presId="urn:microsoft.com/office/officeart/2005/8/layout/list1"/>
    <dgm:cxn modelId="{DCDCEA1D-437E-4A2E-8460-13800EBC08A0}" type="presOf" srcId="{3F095E5C-A472-47C3-BAA1-7779B6309753}" destId="{3C9B1786-5D3C-4290-9881-600EC601E544}" srcOrd="0" destOrd="2" presId="urn:microsoft.com/office/officeart/2005/8/layout/list1"/>
    <dgm:cxn modelId="{92A7211F-C043-44B4-BF77-BB31820948A6}" srcId="{448B6CCC-CE08-40F9-B54B-920F19EB4EAD}" destId="{72891055-1257-4147-90F6-B155A96D37E1}" srcOrd="0" destOrd="0" parTransId="{E0C71870-B666-4FDF-BCD4-F3C419196D70}" sibTransId="{72D4FEC7-3C93-4D25-89E1-B71B0927E602}"/>
    <dgm:cxn modelId="{309DED20-202B-474E-B6E2-AFA249DBCB8E}" type="presOf" srcId="{19B0A89C-8845-4731-966E-5D51F909CE82}" destId="{3C9B1786-5D3C-4290-9881-600EC601E544}" srcOrd="0" destOrd="1" presId="urn:microsoft.com/office/officeart/2005/8/layout/list1"/>
    <dgm:cxn modelId="{63DA8624-B531-431C-A271-EBFA0523BA25}" type="presOf" srcId="{355361CF-2C2C-4340-890F-A24B965A41BE}" destId="{A9A3344B-9605-4958-BB0F-3300634E3C62}" srcOrd="0" destOrd="2" presId="urn:microsoft.com/office/officeart/2005/8/layout/list1"/>
    <dgm:cxn modelId="{65D3D431-E8DB-42D7-A270-82DCFAC93B10}" srcId="{D94C2C64-60C6-4479-BA61-A15E9264ACAE}" destId="{18CF68A6-726C-4A3C-BE42-EC4718EC04B4}" srcOrd="2" destOrd="0" parTransId="{956815C2-A910-4686-862B-153971275A7D}" sibTransId="{C1F5784B-3747-4FBA-9B8F-2157DD46D5E6}"/>
    <dgm:cxn modelId="{FF685E40-8263-4B35-993B-85E3C8C30071}" srcId="{448B6CCC-CE08-40F9-B54B-920F19EB4EAD}" destId="{19B0A89C-8845-4731-966E-5D51F909CE82}" srcOrd="1" destOrd="0" parTransId="{F74DAF8D-276E-467A-879E-C5C57E059DC4}" sibTransId="{B642DDE7-D388-4703-92BD-3F83D4CE25F6}"/>
    <dgm:cxn modelId="{D7106740-A71A-4662-A452-6CBB32D23AE3}" type="presOf" srcId="{448B6CCC-CE08-40F9-B54B-920F19EB4EAD}" destId="{58305433-0C83-4AC0-9C7E-9A153BCFD13A}" srcOrd="1" destOrd="0" presId="urn:microsoft.com/office/officeart/2005/8/layout/list1"/>
    <dgm:cxn modelId="{E5C7245F-AE78-4C11-BE2B-6FFD740EBAC8}" type="presOf" srcId="{6DCE1A42-7768-4AB4-8524-F95B5186CC28}" destId="{B62B4B5B-94F3-4A86-96D5-F2AE6BEFBB52}" srcOrd="1" destOrd="0" presId="urn:microsoft.com/office/officeart/2005/8/layout/list1"/>
    <dgm:cxn modelId="{3BC63E5F-3A8D-4B3A-8A55-FFECD9B7DE01}" type="presOf" srcId="{E3845AEA-D345-4734-B2E2-9F13A597AC6C}" destId="{7D338DBE-8BF0-4983-9467-B756E8C5525E}" srcOrd="0" destOrd="0" presId="urn:microsoft.com/office/officeart/2005/8/layout/list1"/>
    <dgm:cxn modelId="{9F533842-7CDC-4796-B43A-521DACF448FB}" type="presOf" srcId="{6DCE1A42-7768-4AB4-8524-F95B5186CC28}" destId="{0E4C9D33-6656-4E9B-8B53-B9639BBB6E81}" srcOrd="0" destOrd="0" presId="urn:microsoft.com/office/officeart/2005/8/layout/list1"/>
    <dgm:cxn modelId="{348C2648-1DC1-4EEF-8061-5D997B8FEE82}" srcId="{6DCE1A42-7768-4AB4-8524-F95B5186CC28}" destId="{038BC75A-2EA5-4FE0-957D-1806BD67D83E}" srcOrd="0" destOrd="0" parTransId="{FF1B6793-59CC-4376-A58C-35E6F0962E71}" sibTransId="{EF1BCB75-5423-4020-B821-E540FB433E4C}"/>
    <dgm:cxn modelId="{D0564149-C5E1-48A7-A68A-8EF2F3CDCFC3}" srcId="{18CF68A6-726C-4A3C-BE42-EC4718EC04B4}" destId="{054283C2-C935-4046-8FD4-18F8A64F8E8C}" srcOrd="1" destOrd="0" parTransId="{12E7B292-5856-4DF6-9DF6-298D53BE660F}" sibTransId="{082AB57E-1D0E-4050-8A9D-77C9C5BA3B3E}"/>
    <dgm:cxn modelId="{4362AA4A-6A48-4693-8404-4869B8420448}" srcId="{6DCE1A42-7768-4AB4-8524-F95B5186CC28}" destId="{84237685-5587-4A19-9471-4A103A37875C}" srcOrd="1" destOrd="0" parTransId="{225C4789-3319-43D3-BAF4-999E1AF14B8E}" sibTransId="{EF05A872-C875-49F6-9E4A-5BDA81F728EB}"/>
    <dgm:cxn modelId="{A2E54E6C-82C3-4EEB-99DA-613DAC290FC4}" type="presOf" srcId="{72891055-1257-4147-90F6-B155A96D37E1}" destId="{3C9B1786-5D3C-4290-9881-600EC601E544}" srcOrd="0" destOrd="0" presId="urn:microsoft.com/office/officeart/2005/8/layout/list1"/>
    <dgm:cxn modelId="{A719014E-43E4-480E-9C43-54CEB08665B1}" srcId="{D94C2C64-60C6-4479-BA61-A15E9264ACAE}" destId="{B9B83946-D7EA-489D-936F-AC3D5998C2EB}" srcOrd="1" destOrd="0" parTransId="{3277E6C4-A3F6-452B-A96C-804802A6041B}" sibTransId="{8AA9AFB2-363A-4315-878C-DFD34D435779}"/>
    <dgm:cxn modelId="{3B594E6E-FC5A-49A4-AAE7-139AD987AF1E}" srcId="{D94C2C64-60C6-4479-BA61-A15E9264ACAE}" destId="{6DCE1A42-7768-4AB4-8524-F95B5186CC28}" srcOrd="3" destOrd="0" parTransId="{197179F8-F44E-4F78-A6FD-2550ABA8EBB9}" sibTransId="{5284D085-1432-48DD-BB65-29FC1A69C74F}"/>
    <dgm:cxn modelId="{7DB1E472-CFCA-4A6F-A8EE-7DB8EB28DB8D}" srcId="{B9B83946-D7EA-489D-936F-AC3D5998C2EB}" destId="{BBBF2AA2-8B8D-406E-8901-D6262244ACD2}" srcOrd="0" destOrd="0" parTransId="{18591125-5FA8-407B-8CB6-9E58136A96FB}" sibTransId="{0FB653ED-04D6-4768-8148-826B238E6D99}"/>
    <dgm:cxn modelId="{93B8F572-E41D-4B6B-BC4F-2F5D3E4E7127}" srcId="{B9B83946-D7EA-489D-936F-AC3D5998C2EB}" destId="{EED930C7-6792-4C05-B649-A360CC3B45F1}" srcOrd="1" destOrd="0" parTransId="{2216A6C4-E7FF-4D14-901B-9278A66F9E75}" sibTransId="{6C104D48-960E-4B2C-9A4E-6772452684ED}"/>
    <dgm:cxn modelId="{CDF59873-5319-4DE2-9A2B-37C32C037F38}" type="presOf" srcId="{6094E58E-84B6-44C7-BAB6-8A32B423196E}" destId="{2B51519F-645D-4D3A-9997-E083C92CCD77}" srcOrd="0" destOrd="2" presId="urn:microsoft.com/office/officeart/2005/8/layout/list1"/>
    <dgm:cxn modelId="{504BF558-321B-4875-AC5F-E61C536A47FC}" type="presOf" srcId="{B9B83946-D7EA-489D-936F-AC3D5998C2EB}" destId="{E2F14857-4537-4807-AE5D-F07BE01E5B2B}" srcOrd="0" destOrd="0" presId="urn:microsoft.com/office/officeart/2005/8/layout/list1"/>
    <dgm:cxn modelId="{1194E78C-4B3D-4CE3-BD98-3FD41745B1D7}" type="presOf" srcId="{B9B83946-D7EA-489D-936F-AC3D5998C2EB}" destId="{65445E4E-3DA8-4589-990A-D5D360BC71F6}" srcOrd="1" destOrd="0" presId="urn:microsoft.com/office/officeart/2005/8/layout/list1"/>
    <dgm:cxn modelId="{147EEE92-3EB5-4B94-8BEF-776DFF5F5BAB}" type="presOf" srcId="{054283C2-C935-4046-8FD4-18F8A64F8E8C}" destId="{7D338DBE-8BF0-4983-9467-B756E8C5525E}" srcOrd="0" destOrd="1" presId="urn:microsoft.com/office/officeart/2005/8/layout/list1"/>
    <dgm:cxn modelId="{D9AAC498-5578-4F77-9D2D-48AD8F785605}" srcId="{6DCE1A42-7768-4AB4-8524-F95B5186CC28}" destId="{355361CF-2C2C-4340-890F-A24B965A41BE}" srcOrd="2" destOrd="0" parTransId="{538776C6-7DBF-473A-8208-B3BE4A1F7A7E}" sibTransId="{08B9A89A-55AE-449D-9698-3F5AC4AE8E10}"/>
    <dgm:cxn modelId="{EC3F27A3-6B3C-40AA-AED6-DC37A83216F3}" srcId="{18CF68A6-726C-4A3C-BE42-EC4718EC04B4}" destId="{E3845AEA-D345-4734-B2E2-9F13A597AC6C}" srcOrd="0" destOrd="0" parTransId="{A2C27BA0-54E4-42CA-920F-1CC1BB526087}" sibTransId="{CD2B64DF-4B62-45E1-BD41-52FD751D3DD0}"/>
    <dgm:cxn modelId="{C4C36AA3-3730-4FF1-A0E7-833A8D1D6C74}" type="presOf" srcId="{18CF68A6-726C-4A3C-BE42-EC4718EC04B4}" destId="{46F8F940-8103-4148-8764-C9241F09BA1E}" srcOrd="0" destOrd="0" presId="urn:microsoft.com/office/officeart/2005/8/layout/list1"/>
    <dgm:cxn modelId="{0B9639A5-2614-414C-B461-CC19D8F9D2CF}" type="presOf" srcId="{BBBF2AA2-8B8D-406E-8901-D6262244ACD2}" destId="{2B51519F-645D-4D3A-9997-E083C92CCD77}" srcOrd="0" destOrd="0" presId="urn:microsoft.com/office/officeart/2005/8/layout/list1"/>
    <dgm:cxn modelId="{CDF390B5-C2EF-4FB1-BBD3-166560ED50EF}" srcId="{D94C2C64-60C6-4479-BA61-A15E9264ACAE}" destId="{448B6CCC-CE08-40F9-B54B-920F19EB4EAD}" srcOrd="0" destOrd="0" parTransId="{C7349C3A-7B1B-4954-8CF3-B808118A890F}" sibTransId="{62DED865-84DA-46D8-91D6-1101A06732FE}"/>
    <dgm:cxn modelId="{6C9743D5-08F7-4FEB-BCFC-084C6B1B0C66}" srcId="{B9B83946-D7EA-489D-936F-AC3D5998C2EB}" destId="{6094E58E-84B6-44C7-BAB6-8A32B423196E}" srcOrd="2" destOrd="0" parTransId="{5A6D93D1-EA71-44E1-8036-C0E9A1E2A87C}" sibTransId="{C0B195A9-C700-4B64-AB78-B9E921A8AB35}"/>
    <dgm:cxn modelId="{81808FD7-8EA4-44F6-980B-C882E90D951C}" type="presOf" srcId="{18CF68A6-726C-4A3C-BE42-EC4718EC04B4}" destId="{232CCFA3-FA72-4130-AA75-A68981B8435F}" srcOrd="1" destOrd="0" presId="urn:microsoft.com/office/officeart/2005/8/layout/list1"/>
    <dgm:cxn modelId="{CAEB0CD8-7F0A-4376-989A-160B2C4C594F}" srcId="{448B6CCC-CE08-40F9-B54B-920F19EB4EAD}" destId="{3F095E5C-A472-47C3-BAA1-7779B6309753}" srcOrd="2" destOrd="0" parTransId="{B0B5D928-D432-4A65-A63A-25217CB9380B}" sibTransId="{D20A7702-501E-4BF4-B653-36E0E229E45D}"/>
    <dgm:cxn modelId="{BAAFDDD9-42C0-421A-B3F2-1CE9E144E76D}" type="presOf" srcId="{EED930C7-6792-4C05-B649-A360CC3B45F1}" destId="{2B51519F-645D-4D3A-9997-E083C92CCD77}" srcOrd="0" destOrd="1" presId="urn:microsoft.com/office/officeart/2005/8/layout/list1"/>
    <dgm:cxn modelId="{40A582DD-7E92-42E8-913B-7C68E15DA285}" type="presOf" srcId="{038BC75A-2EA5-4FE0-957D-1806BD67D83E}" destId="{A9A3344B-9605-4958-BB0F-3300634E3C62}" srcOrd="0" destOrd="0" presId="urn:microsoft.com/office/officeart/2005/8/layout/list1"/>
    <dgm:cxn modelId="{3F21B2E3-08BC-4A48-890B-013F0BF58D72}" type="presParOf" srcId="{88094AAF-35A0-4AD6-976E-C43B074D380C}" destId="{E1FEEE0A-8EF9-4BC9-87DE-A30A5BADE01B}" srcOrd="0" destOrd="0" presId="urn:microsoft.com/office/officeart/2005/8/layout/list1"/>
    <dgm:cxn modelId="{6BC6B5C4-28DE-4A35-A0F7-406AF74BF6E0}" type="presParOf" srcId="{E1FEEE0A-8EF9-4BC9-87DE-A30A5BADE01B}" destId="{C98F551D-A780-42DF-A1B8-4BFBF10A0508}" srcOrd="0" destOrd="0" presId="urn:microsoft.com/office/officeart/2005/8/layout/list1"/>
    <dgm:cxn modelId="{48B8ED66-7C82-4ECD-AF1C-B196CE93BAC2}" type="presParOf" srcId="{E1FEEE0A-8EF9-4BC9-87DE-A30A5BADE01B}" destId="{58305433-0C83-4AC0-9C7E-9A153BCFD13A}" srcOrd="1" destOrd="0" presId="urn:microsoft.com/office/officeart/2005/8/layout/list1"/>
    <dgm:cxn modelId="{E01F407C-63A8-4DA6-BD72-9E46374D1504}" type="presParOf" srcId="{88094AAF-35A0-4AD6-976E-C43B074D380C}" destId="{ED792D19-F8CE-489C-AA48-9615F7459567}" srcOrd="1" destOrd="0" presId="urn:microsoft.com/office/officeart/2005/8/layout/list1"/>
    <dgm:cxn modelId="{A0ABF6DA-6A81-4DC0-A8D9-BD41148A389B}" type="presParOf" srcId="{88094AAF-35A0-4AD6-976E-C43B074D380C}" destId="{3C9B1786-5D3C-4290-9881-600EC601E544}" srcOrd="2" destOrd="0" presId="urn:microsoft.com/office/officeart/2005/8/layout/list1"/>
    <dgm:cxn modelId="{8614D00A-8C82-4CE9-9EB2-C25D613BD6CD}" type="presParOf" srcId="{88094AAF-35A0-4AD6-976E-C43B074D380C}" destId="{6491458A-7929-41FA-8E45-DCDC250421AD}" srcOrd="3" destOrd="0" presId="urn:microsoft.com/office/officeart/2005/8/layout/list1"/>
    <dgm:cxn modelId="{6D385740-4B5D-4BB4-9A85-2738D4D15DE4}" type="presParOf" srcId="{88094AAF-35A0-4AD6-976E-C43B074D380C}" destId="{96FC44F3-D901-4F50-AE25-9BF5A2EEF86A}" srcOrd="4" destOrd="0" presId="urn:microsoft.com/office/officeart/2005/8/layout/list1"/>
    <dgm:cxn modelId="{35ED5F55-503F-4AE6-9895-08E6D7D414A7}" type="presParOf" srcId="{96FC44F3-D901-4F50-AE25-9BF5A2EEF86A}" destId="{E2F14857-4537-4807-AE5D-F07BE01E5B2B}" srcOrd="0" destOrd="0" presId="urn:microsoft.com/office/officeart/2005/8/layout/list1"/>
    <dgm:cxn modelId="{4F690AC3-2C3C-4DA5-9A9E-80D17AE22853}" type="presParOf" srcId="{96FC44F3-D901-4F50-AE25-9BF5A2EEF86A}" destId="{65445E4E-3DA8-4589-990A-D5D360BC71F6}" srcOrd="1" destOrd="0" presId="urn:microsoft.com/office/officeart/2005/8/layout/list1"/>
    <dgm:cxn modelId="{2D6D4253-6DB8-42D4-A570-BDEA10C9CD6D}" type="presParOf" srcId="{88094AAF-35A0-4AD6-976E-C43B074D380C}" destId="{127F5F41-3A0F-4E52-94D0-3C16C9EE8CE3}" srcOrd="5" destOrd="0" presId="urn:microsoft.com/office/officeart/2005/8/layout/list1"/>
    <dgm:cxn modelId="{CD6370D5-838C-4678-94B1-7DA5951A3044}" type="presParOf" srcId="{88094AAF-35A0-4AD6-976E-C43B074D380C}" destId="{2B51519F-645D-4D3A-9997-E083C92CCD77}" srcOrd="6" destOrd="0" presId="urn:microsoft.com/office/officeart/2005/8/layout/list1"/>
    <dgm:cxn modelId="{BA2DD4B9-C244-456F-B272-D9B4ABE7C33F}" type="presParOf" srcId="{88094AAF-35A0-4AD6-976E-C43B074D380C}" destId="{60AE3F4F-10A1-42CD-A5FD-5D171DEDE01E}" srcOrd="7" destOrd="0" presId="urn:microsoft.com/office/officeart/2005/8/layout/list1"/>
    <dgm:cxn modelId="{F8342135-4CB5-4D47-A3CE-E4EDBE6481E9}" type="presParOf" srcId="{88094AAF-35A0-4AD6-976E-C43B074D380C}" destId="{601FD21C-A5E6-445B-8CCD-1D2C20EF7544}" srcOrd="8" destOrd="0" presId="urn:microsoft.com/office/officeart/2005/8/layout/list1"/>
    <dgm:cxn modelId="{BFF39624-39DA-4C5C-A74F-0FA5BC1229E3}" type="presParOf" srcId="{601FD21C-A5E6-445B-8CCD-1D2C20EF7544}" destId="{46F8F940-8103-4148-8764-C9241F09BA1E}" srcOrd="0" destOrd="0" presId="urn:microsoft.com/office/officeart/2005/8/layout/list1"/>
    <dgm:cxn modelId="{9574C12F-D246-4C58-B1C2-F6E4279B817A}" type="presParOf" srcId="{601FD21C-A5E6-445B-8CCD-1D2C20EF7544}" destId="{232CCFA3-FA72-4130-AA75-A68981B8435F}" srcOrd="1" destOrd="0" presId="urn:microsoft.com/office/officeart/2005/8/layout/list1"/>
    <dgm:cxn modelId="{4103B7E1-8F91-4FDB-A721-30CC18580272}" type="presParOf" srcId="{88094AAF-35A0-4AD6-976E-C43B074D380C}" destId="{21EAFA73-DB8A-4887-B939-3ED13CC8E7AA}" srcOrd="9" destOrd="0" presId="urn:microsoft.com/office/officeart/2005/8/layout/list1"/>
    <dgm:cxn modelId="{E3878AEF-C974-4552-9216-76501E964BCF}" type="presParOf" srcId="{88094AAF-35A0-4AD6-976E-C43B074D380C}" destId="{7D338DBE-8BF0-4983-9467-B756E8C5525E}" srcOrd="10" destOrd="0" presId="urn:microsoft.com/office/officeart/2005/8/layout/list1"/>
    <dgm:cxn modelId="{14ECF063-2AAB-4B76-91FF-99EB0BCFC06C}" type="presParOf" srcId="{88094AAF-35A0-4AD6-976E-C43B074D380C}" destId="{00C6A38E-6C5B-44D1-AFE8-18CA9FB2F735}" srcOrd="11" destOrd="0" presId="urn:microsoft.com/office/officeart/2005/8/layout/list1"/>
    <dgm:cxn modelId="{03FA0840-A16F-40E0-BB2F-818E8CFF7061}" type="presParOf" srcId="{88094AAF-35A0-4AD6-976E-C43B074D380C}" destId="{A25FB9C4-76B1-410A-8525-7B17E4A59B90}" srcOrd="12" destOrd="0" presId="urn:microsoft.com/office/officeart/2005/8/layout/list1"/>
    <dgm:cxn modelId="{DC57A1B6-F410-450B-8CA3-7DD72EEB81D9}" type="presParOf" srcId="{A25FB9C4-76B1-410A-8525-7B17E4A59B90}" destId="{0E4C9D33-6656-4E9B-8B53-B9639BBB6E81}" srcOrd="0" destOrd="0" presId="urn:microsoft.com/office/officeart/2005/8/layout/list1"/>
    <dgm:cxn modelId="{8BB82DE1-C4EA-4E6C-B3E6-F35C0A9BBCD6}" type="presParOf" srcId="{A25FB9C4-76B1-410A-8525-7B17E4A59B90}" destId="{B62B4B5B-94F3-4A86-96D5-F2AE6BEFBB52}" srcOrd="1" destOrd="0" presId="urn:microsoft.com/office/officeart/2005/8/layout/list1"/>
    <dgm:cxn modelId="{97245247-341C-4688-8E1F-B283A83AA070}" type="presParOf" srcId="{88094AAF-35A0-4AD6-976E-C43B074D380C}" destId="{F0E0DFC4-82C9-43D7-A9C2-9DB1658A3EFF}" srcOrd="13" destOrd="0" presId="urn:microsoft.com/office/officeart/2005/8/layout/list1"/>
    <dgm:cxn modelId="{90CA25C6-5051-48CD-83E2-BB9FF4E4BBC4}" type="presParOf" srcId="{88094AAF-35A0-4AD6-976E-C43B074D380C}" destId="{A9A3344B-9605-4958-BB0F-3300634E3C6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07F39A9-F5FD-443D-BA0C-E597C864B5C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D73C0EA-367F-4B88-AC13-03B05A872EC3}">
      <dgm:prSet/>
      <dgm:spPr/>
      <dgm:t>
        <a:bodyPr/>
        <a:lstStyle/>
        <a:p>
          <a:pPr>
            <a:lnSpc>
              <a:spcPct val="100000"/>
            </a:lnSpc>
          </a:pPr>
          <a:r>
            <a:rPr lang="en-US"/>
            <a:t>A simulated clinical encounter to give residents practice with applying strategies from our diagnosis module</a:t>
          </a:r>
        </a:p>
      </dgm:t>
    </dgm:pt>
    <dgm:pt modelId="{D01DE8A7-E708-4921-9C2E-50178659B01A}" type="parTrans" cxnId="{F6E544CB-9EF8-4AA4-AB9A-E0D14157EBF5}">
      <dgm:prSet/>
      <dgm:spPr/>
      <dgm:t>
        <a:bodyPr/>
        <a:lstStyle/>
        <a:p>
          <a:endParaRPr lang="en-US"/>
        </a:p>
      </dgm:t>
    </dgm:pt>
    <dgm:pt modelId="{49D57219-6E0E-426D-980A-221E95B9092C}" type="sibTrans" cxnId="{F6E544CB-9EF8-4AA4-AB9A-E0D14157EBF5}">
      <dgm:prSet/>
      <dgm:spPr/>
      <dgm:t>
        <a:bodyPr/>
        <a:lstStyle/>
        <a:p>
          <a:endParaRPr lang="en-US"/>
        </a:p>
      </dgm:t>
    </dgm:pt>
    <dgm:pt modelId="{6CCABBDD-F827-4AA1-A789-413BF348C968}">
      <dgm:prSet/>
      <dgm:spPr/>
      <dgm:t>
        <a:bodyPr/>
        <a:lstStyle/>
        <a:p>
          <a:pPr>
            <a:lnSpc>
              <a:spcPct val="100000"/>
            </a:lnSpc>
          </a:pPr>
          <a:r>
            <a:rPr lang="en-US"/>
            <a:t>EHR-embedded supports to facilitate clinical use of post-diagnostic care strategies (including sample scripts, </a:t>
          </a:r>
          <a:r>
            <a:rPr lang="en-US" err="1"/>
            <a:t>SmartSet</a:t>
          </a:r>
          <a:r>
            <a:rPr lang="en-US"/>
            <a:t>, and </a:t>
          </a:r>
          <a:r>
            <a:rPr lang="en-US" err="1"/>
            <a:t>SmartPhrases</a:t>
          </a:r>
          <a:r>
            <a:rPr lang="en-US"/>
            <a:t>)</a:t>
          </a:r>
        </a:p>
      </dgm:t>
    </dgm:pt>
    <dgm:pt modelId="{E9F744B3-B44C-471E-8B34-D127F040020A}" type="parTrans" cxnId="{565F063E-3D60-4B82-8F0D-7E85CA96A91D}">
      <dgm:prSet/>
      <dgm:spPr/>
      <dgm:t>
        <a:bodyPr/>
        <a:lstStyle/>
        <a:p>
          <a:endParaRPr lang="en-US"/>
        </a:p>
      </dgm:t>
    </dgm:pt>
    <dgm:pt modelId="{E97F1B14-1F49-4F2F-A69D-5DF708F49ABE}" type="sibTrans" cxnId="{565F063E-3D60-4B82-8F0D-7E85CA96A91D}">
      <dgm:prSet/>
      <dgm:spPr/>
      <dgm:t>
        <a:bodyPr/>
        <a:lstStyle/>
        <a:p>
          <a:endParaRPr lang="en-US"/>
        </a:p>
      </dgm:t>
    </dgm:pt>
    <dgm:pt modelId="{95C58AC1-B378-400E-A142-951B1212CE7C}" type="pres">
      <dgm:prSet presAssocID="{807F39A9-F5FD-443D-BA0C-E597C864B5CC}" presName="root" presStyleCnt="0">
        <dgm:presLayoutVars>
          <dgm:dir/>
          <dgm:resizeHandles val="exact"/>
        </dgm:presLayoutVars>
      </dgm:prSet>
      <dgm:spPr/>
    </dgm:pt>
    <dgm:pt modelId="{0D32B85B-DAAD-4421-A76C-C145C4045691}" type="pres">
      <dgm:prSet presAssocID="{FD73C0EA-367F-4B88-AC13-03B05A872EC3}" presName="compNode" presStyleCnt="0"/>
      <dgm:spPr/>
    </dgm:pt>
    <dgm:pt modelId="{F724B0CD-3DDA-4BFC-A751-6DF659D474BC}" type="pres">
      <dgm:prSet presAssocID="{FD73C0EA-367F-4B88-AC13-03B05A872EC3}" presName="bgRect" presStyleLbl="bgShp" presStyleIdx="0" presStyleCnt="2" custScaleY="124801"/>
      <dgm:spPr/>
    </dgm:pt>
    <dgm:pt modelId="{EA6B668F-DF28-4390-A474-12579112989C}" type="pres">
      <dgm:prSet presAssocID="{FD73C0EA-367F-4B88-AC13-03B05A872EC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AB798B85-5230-4CE2-8736-67A2E2065F74}" type="pres">
      <dgm:prSet presAssocID="{FD73C0EA-367F-4B88-AC13-03B05A872EC3}" presName="spaceRect" presStyleCnt="0"/>
      <dgm:spPr/>
    </dgm:pt>
    <dgm:pt modelId="{DAE01455-1360-4214-8519-CCCD72D24EA5}" type="pres">
      <dgm:prSet presAssocID="{FD73C0EA-367F-4B88-AC13-03B05A872EC3}" presName="parTx" presStyleLbl="revTx" presStyleIdx="0" presStyleCnt="2">
        <dgm:presLayoutVars>
          <dgm:chMax val="0"/>
          <dgm:chPref val="0"/>
        </dgm:presLayoutVars>
      </dgm:prSet>
      <dgm:spPr/>
    </dgm:pt>
    <dgm:pt modelId="{975ED5B5-07FC-4619-B642-A2190A159926}" type="pres">
      <dgm:prSet presAssocID="{49D57219-6E0E-426D-980A-221E95B9092C}" presName="sibTrans" presStyleCnt="0"/>
      <dgm:spPr/>
    </dgm:pt>
    <dgm:pt modelId="{6BDBAF83-703E-4CB6-BA9F-BA4B61100A9A}" type="pres">
      <dgm:prSet presAssocID="{6CCABBDD-F827-4AA1-A789-413BF348C968}" presName="compNode" presStyleCnt="0"/>
      <dgm:spPr/>
    </dgm:pt>
    <dgm:pt modelId="{608167B8-6EAB-4BB8-AD44-CAE11C25CF00}" type="pres">
      <dgm:prSet presAssocID="{6CCABBDD-F827-4AA1-A789-413BF348C968}" presName="bgRect" presStyleLbl="bgShp" presStyleIdx="1" presStyleCnt="2" custScaleY="125900"/>
      <dgm:spPr/>
    </dgm:pt>
    <dgm:pt modelId="{B4787C3B-2466-4433-A386-A5CDD25CF3DE}" type="pres">
      <dgm:prSet presAssocID="{6CCABBDD-F827-4AA1-A789-413BF348C96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246CF82B-E758-4815-8E17-A418FAA7BEB3}" type="pres">
      <dgm:prSet presAssocID="{6CCABBDD-F827-4AA1-A789-413BF348C968}" presName="spaceRect" presStyleCnt="0"/>
      <dgm:spPr/>
    </dgm:pt>
    <dgm:pt modelId="{DFA69CC3-02EE-4A74-B502-2905899C33DB}" type="pres">
      <dgm:prSet presAssocID="{6CCABBDD-F827-4AA1-A789-413BF348C968}" presName="parTx" presStyleLbl="revTx" presStyleIdx="1" presStyleCnt="2">
        <dgm:presLayoutVars>
          <dgm:chMax val="0"/>
          <dgm:chPref val="0"/>
        </dgm:presLayoutVars>
      </dgm:prSet>
      <dgm:spPr/>
    </dgm:pt>
  </dgm:ptLst>
  <dgm:cxnLst>
    <dgm:cxn modelId="{68BB3923-ABDD-4149-958D-588F9EE445DB}" type="presOf" srcId="{6CCABBDD-F827-4AA1-A789-413BF348C968}" destId="{DFA69CC3-02EE-4A74-B502-2905899C33DB}" srcOrd="0" destOrd="0" presId="urn:microsoft.com/office/officeart/2018/2/layout/IconVerticalSolidList"/>
    <dgm:cxn modelId="{565F063E-3D60-4B82-8F0D-7E85CA96A91D}" srcId="{807F39A9-F5FD-443D-BA0C-E597C864B5CC}" destId="{6CCABBDD-F827-4AA1-A789-413BF348C968}" srcOrd="1" destOrd="0" parTransId="{E9F744B3-B44C-471E-8B34-D127F040020A}" sibTransId="{E97F1B14-1F49-4F2F-A69D-5DF708F49ABE}"/>
    <dgm:cxn modelId="{D9BC19BC-F26B-4DAC-8E91-58F2CCDBD0E5}" type="presOf" srcId="{FD73C0EA-367F-4B88-AC13-03B05A872EC3}" destId="{DAE01455-1360-4214-8519-CCCD72D24EA5}" srcOrd="0" destOrd="0" presId="urn:microsoft.com/office/officeart/2018/2/layout/IconVerticalSolidList"/>
    <dgm:cxn modelId="{F6E544CB-9EF8-4AA4-AB9A-E0D14157EBF5}" srcId="{807F39A9-F5FD-443D-BA0C-E597C864B5CC}" destId="{FD73C0EA-367F-4B88-AC13-03B05A872EC3}" srcOrd="0" destOrd="0" parTransId="{D01DE8A7-E708-4921-9C2E-50178659B01A}" sibTransId="{49D57219-6E0E-426D-980A-221E95B9092C}"/>
    <dgm:cxn modelId="{FFECD9FA-3CE1-4A88-89D7-4580F08DFCE2}" type="presOf" srcId="{807F39A9-F5FD-443D-BA0C-E597C864B5CC}" destId="{95C58AC1-B378-400E-A142-951B1212CE7C}" srcOrd="0" destOrd="0" presId="urn:microsoft.com/office/officeart/2018/2/layout/IconVerticalSolidList"/>
    <dgm:cxn modelId="{56FF9FDE-ED8B-4ABA-87A1-392BA034311D}" type="presParOf" srcId="{95C58AC1-B378-400E-A142-951B1212CE7C}" destId="{0D32B85B-DAAD-4421-A76C-C145C4045691}" srcOrd="0" destOrd="0" presId="urn:microsoft.com/office/officeart/2018/2/layout/IconVerticalSolidList"/>
    <dgm:cxn modelId="{AD8F55C4-8C05-47AF-A84D-6BCBE485F405}" type="presParOf" srcId="{0D32B85B-DAAD-4421-A76C-C145C4045691}" destId="{F724B0CD-3DDA-4BFC-A751-6DF659D474BC}" srcOrd="0" destOrd="0" presId="urn:microsoft.com/office/officeart/2018/2/layout/IconVerticalSolidList"/>
    <dgm:cxn modelId="{3004897E-F909-4C81-AFA6-46A69D979FCA}" type="presParOf" srcId="{0D32B85B-DAAD-4421-A76C-C145C4045691}" destId="{EA6B668F-DF28-4390-A474-12579112989C}" srcOrd="1" destOrd="0" presId="urn:microsoft.com/office/officeart/2018/2/layout/IconVerticalSolidList"/>
    <dgm:cxn modelId="{80F5577E-B829-46F7-878B-A61A95D05D44}" type="presParOf" srcId="{0D32B85B-DAAD-4421-A76C-C145C4045691}" destId="{AB798B85-5230-4CE2-8736-67A2E2065F74}" srcOrd="2" destOrd="0" presId="urn:microsoft.com/office/officeart/2018/2/layout/IconVerticalSolidList"/>
    <dgm:cxn modelId="{11D0578B-B469-454A-A892-214DC216685F}" type="presParOf" srcId="{0D32B85B-DAAD-4421-A76C-C145C4045691}" destId="{DAE01455-1360-4214-8519-CCCD72D24EA5}" srcOrd="3" destOrd="0" presId="urn:microsoft.com/office/officeart/2018/2/layout/IconVerticalSolidList"/>
    <dgm:cxn modelId="{0F557DD4-C207-452D-914B-6476D61C7C34}" type="presParOf" srcId="{95C58AC1-B378-400E-A142-951B1212CE7C}" destId="{975ED5B5-07FC-4619-B642-A2190A159926}" srcOrd="1" destOrd="0" presId="urn:microsoft.com/office/officeart/2018/2/layout/IconVerticalSolidList"/>
    <dgm:cxn modelId="{59D2DBFE-9179-4DEF-9373-6AFFC67D5C51}" type="presParOf" srcId="{95C58AC1-B378-400E-A142-951B1212CE7C}" destId="{6BDBAF83-703E-4CB6-BA9F-BA4B61100A9A}" srcOrd="2" destOrd="0" presId="urn:microsoft.com/office/officeart/2018/2/layout/IconVerticalSolidList"/>
    <dgm:cxn modelId="{94FB5763-3202-4FC3-B8E8-194B77A4020A}" type="presParOf" srcId="{6BDBAF83-703E-4CB6-BA9F-BA4B61100A9A}" destId="{608167B8-6EAB-4BB8-AD44-CAE11C25CF00}" srcOrd="0" destOrd="0" presId="urn:microsoft.com/office/officeart/2018/2/layout/IconVerticalSolidList"/>
    <dgm:cxn modelId="{D5DE76E5-64D5-4D1B-A224-D377EA9E7F0D}" type="presParOf" srcId="{6BDBAF83-703E-4CB6-BA9F-BA4B61100A9A}" destId="{B4787C3B-2466-4433-A386-A5CDD25CF3DE}" srcOrd="1" destOrd="0" presId="urn:microsoft.com/office/officeart/2018/2/layout/IconVerticalSolidList"/>
    <dgm:cxn modelId="{1CA914B5-8339-41A7-8BE6-14C89FCA7ABC}" type="presParOf" srcId="{6BDBAF83-703E-4CB6-BA9F-BA4B61100A9A}" destId="{246CF82B-E758-4815-8E17-A418FAA7BEB3}" srcOrd="2" destOrd="0" presId="urn:microsoft.com/office/officeart/2018/2/layout/IconVerticalSolidList"/>
    <dgm:cxn modelId="{2FAB1ED8-1204-4B48-B2A4-018BFF0D2764}" type="presParOf" srcId="{6BDBAF83-703E-4CB6-BA9F-BA4B61100A9A}" destId="{DFA69CC3-02EE-4A74-B502-2905899C33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51D25D-A4C7-4AA9-B625-019A57B78BEA}" type="doc">
      <dgm:prSet loTypeId="urn:microsoft.com/office/officeart/2005/8/layout/hProcess9" loCatId="process" qsTypeId="urn:microsoft.com/office/officeart/2005/8/quickstyle/simple1" qsCatId="simple" csTypeId="urn:microsoft.com/office/officeart/2005/8/colors/accent1_2" csCatId="accent1" phldr="1"/>
      <dgm:spPr/>
    </dgm:pt>
    <dgm:pt modelId="{FFA62611-6130-446B-B85B-FAD6CEB0E962}">
      <dgm:prSet phldrT="[Text]"/>
      <dgm:spPr/>
      <dgm:t>
        <a:bodyPr/>
        <a:lstStyle/>
        <a:p>
          <a:r>
            <a:rPr lang="en-US"/>
            <a:t>Identifying Focus and Source Material</a:t>
          </a:r>
        </a:p>
      </dgm:t>
    </dgm:pt>
    <dgm:pt modelId="{16D97D67-C7C9-4499-A95E-F00A25789B71}" type="parTrans" cxnId="{2DDBB1E0-2D8B-41F5-9F04-EF7CD2B0D131}">
      <dgm:prSet/>
      <dgm:spPr/>
      <dgm:t>
        <a:bodyPr/>
        <a:lstStyle/>
        <a:p>
          <a:endParaRPr lang="en-US"/>
        </a:p>
      </dgm:t>
    </dgm:pt>
    <dgm:pt modelId="{B138AEA3-F949-45C0-A3C0-CCEB40E11476}" type="sibTrans" cxnId="{2DDBB1E0-2D8B-41F5-9F04-EF7CD2B0D131}">
      <dgm:prSet/>
      <dgm:spPr/>
      <dgm:t>
        <a:bodyPr/>
        <a:lstStyle/>
        <a:p>
          <a:endParaRPr lang="en-US"/>
        </a:p>
      </dgm:t>
    </dgm:pt>
    <dgm:pt modelId="{C2242CA0-CAD1-4256-96A5-F7FC84A5D230}">
      <dgm:prSet phldrT="[Text]"/>
      <dgm:spPr/>
      <dgm:t>
        <a:bodyPr/>
        <a:lstStyle/>
        <a:p>
          <a:r>
            <a:rPr lang="en-US"/>
            <a:t>Structuring Content for Effectiveness and Practicality</a:t>
          </a:r>
        </a:p>
      </dgm:t>
    </dgm:pt>
    <dgm:pt modelId="{B2288017-1EB8-49B4-913A-AD051DFA0CB2}" type="parTrans" cxnId="{5661B83E-A109-4676-B4DD-8918CC7D6D9D}">
      <dgm:prSet/>
      <dgm:spPr/>
      <dgm:t>
        <a:bodyPr/>
        <a:lstStyle/>
        <a:p>
          <a:endParaRPr lang="en-US"/>
        </a:p>
      </dgm:t>
    </dgm:pt>
    <dgm:pt modelId="{3A45CF71-5FB1-4DFD-97F6-CFCAA4B5A595}" type="sibTrans" cxnId="{5661B83E-A109-4676-B4DD-8918CC7D6D9D}">
      <dgm:prSet/>
      <dgm:spPr/>
      <dgm:t>
        <a:bodyPr/>
        <a:lstStyle/>
        <a:p>
          <a:endParaRPr lang="en-US"/>
        </a:p>
      </dgm:t>
    </dgm:pt>
    <dgm:pt modelId="{404971C3-98D5-40D7-A35B-F035B7CFF97E}">
      <dgm:prSet phldrT="[Text]"/>
      <dgm:spPr/>
      <dgm:t>
        <a:bodyPr/>
        <a:lstStyle/>
        <a:p>
          <a:r>
            <a:rPr lang="en-US"/>
            <a:t>Promoting Practical Application</a:t>
          </a:r>
        </a:p>
      </dgm:t>
    </dgm:pt>
    <dgm:pt modelId="{A3D35BAD-97B2-4FBC-8C63-3A1FDA5EBFAB}" type="parTrans" cxnId="{BF2B9E9D-C7C0-4BD0-B4E6-9CFAF06E0EB5}">
      <dgm:prSet/>
      <dgm:spPr/>
      <dgm:t>
        <a:bodyPr/>
        <a:lstStyle/>
        <a:p>
          <a:endParaRPr lang="en-US"/>
        </a:p>
      </dgm:t>
    </dgm:pt>
    <dgm:pt modelId="{C4852F2C-9861-41DD-BEA7-AE58D4ADC705}" type="sibTrans" cxnId="{BF2B9E9D-C7C0-4BD0-B4E6-9CFAF06E0EB5}">
      <dgm:prSet/>
      <dgm:spPr/>
      <dgm:t>
        <a:bodyPr/>
        <a:lstStyle/>
        <a:p>
          <a:endParaRPr lang="en-US"/>
        </a:p>
      </dgm:t>
    </dgm:pt>
    <dgm:pt modelId="{D158CEF1-452C-4B1A-8E72-7C63063358EA}">
      <dgm:prSet/>
      <dgm:spPr/>
      <dgm:t>
        <a:bodyPr/>
        <a:lstStyle/>
        <a:p>
          <a:r>
            <a:rPr lang="en-US"/>
            <a:t>Measuring Learning Outcomes</a:t>
          </a:r>
        </a:p>
      </dgm:t>
    </dgm:pt>
    <dgm:pt modelId="{6004337A-EB75-4AE7-82CE-B954EF59681C}" type="parTrans" cxnId="{B1DAD06E-0310-4074-8CFB-9B721A2816ED}">
      <dgm:prSet/>
      <dgm:spPr/>
      <dgm:t>
        <a:bodyPr/>
        <a:lstStyle/>
        <a:p>
          <a:endParaRPr lang="en-US"/>
        </a:p>
      </dgm:t>
    </dgm:pt>
    <dgm:pt modelId="{D06E9F9A-C1B6-40E9-AAA5-7E889CF785A0}" type="sibTrans" cxnId="{B1DAD06E-0310-4074-8CFB-9B721A2816ED}">
      <dgm:prSet/>
      <dgm:spPr/>
      <dgm:t>
        <a:bodyPr/>
        <a:lstStyle/>
        <a:p>
          <a:endParaRPr lang="en-US"/>
        </a:p>
      </dgm:t>
    </dgm:pt>
    <dgm:pt modelId="{6F086EBE-DD7B-45DE-B3BF-66F59891DD5C}" type="pres">
      <dgm:prSet presAssocID="{7751D25D-A4C7-4AA9-B625-019A57B78BEA}" presName="CompostProcess" presStyleCnt="0">
        <dgm:presLayoutVars>
          <dgm:dir/>
          <dgm:resizeHandles val="exact"/>
        </dgm:presLayoutVars>
      </dgm:prSet>
      <dgm:spPr/>
    </dgm:pt>
    <dgm:pt modelId="{7A1F1EE0-70DA-48CF-BD6A-AE4237B3F98C}" type="pres">
      <dgm:prSet presAssocID="{7751D25D-A4C7-4AA9-B625-019A57B78BEA}" presName="arrow" presStyleLbl="bgShp" presStyleIdx="0" presStyleCnt="1"/>
      <dgm:spPr/>
    </dgm:pt>
    <dgm:pt modelId="{76AAF150-C3D1-4EF2-8220-E61270D088FA}" type="pres">
      <dgm:prSet presAssocID="{7751D25D-A4C7-4AA9-B625-019A57B78BEA}" presName="linearProcess" presStyleCnt="0"/>
      <dgm:spPr/>
    </dgm:pt>
    <dgm:pt modelId="{F2DA589D-5649-4923-9BBD-F2DE64331B14}" type="pres">
      <dgm:prSet presAssocID="{FFA62611-6130-446B-B85B-FAD6CEB0E962}" presName="textNode" presStyleLbl="node1" presStyleIdx="0" presStyleCnt="4">
        <dgm:presLayoutVars>
          <dgm:bulletEnabled val="1"/>
        </dgm:presLayoutVars>
      </dgm:prSet>
      <dgm:spPr/>
    </dgm:pt>
    <dgm:pt modelId="{AFDFD633-47BE-4285-9462-BBF035CFAB5F}" type="pres">
      <dgm:prSet presAssocID="{B138AEA3-F949-45C0-A3C0-CCEB40E11476}" presName="sibTrans" presStyleCnt="0"/>
      <dgm:spPr/>
    </dgm:pt>
    <dgm:pt modelId="{93C233AE-E8A3-430B-8BAC-498B5252E8F7}" type="pres">
      <dgm:prSet presAssocID="{C2242CA0-CAD1-4256-96A5-F7FC84A5D230}" presName="textNode" presStyleLbl="node1" presStyleIdx="1" presStyleCnt="4">
        <dgm:presLayoutVars>
          <dgm:bulletEnabled val="1"/>
        </dgm:presLayoutVars>
      </dgm:prSet>
      <dgm:spPr/>
    </dgm:pt>
    <dgm:pt modelId="{0CFCBCAA-0013-46D6-9800-BFE95F7FEA49}" type="pres">
      <dgm:prSet presAssocID="{3A45CF71-5FB1-4DFD-97F6-CFCAA4B5A595}" presName="sibTrans" presStyleCnt="0"/>
      <dgm:spPr/>
    </dgm:pt>
    <dgm:pt modelId="{88427EB1-BE04-4479-BBED-2897A4E13831}" type="pres">
      <dgm:prSet presAssocID="{404971C3-98D5-40D7-A35B-F035B7CFF97E}" presName="textNode" presStyleLbl="node1" presStyleIdx="2" presStyleCnt="4">
        <dgm:presLayoutVars>
          <dgm:bulletEnabled val="1"/>
        </dgm:presLayoutVars>
      </dgm:prSet>
      <dgm:spPr/>
    </dgm:pt>
    <dgm:pt modelId="{6D28BE31-BDB3-4B5C-832D-038D4164936E}" type="pres">
      <dgm:prSet presAssocID="{C4852F2C-9861-41DD-BEA7-AE58D4ADC705}" presName="sibTrans" presStyleCnt="0"/>
      <dgm:spPr/>
    </dgm:pt>
    <dgm:pt modelId="{3782F152-7FC1-4641-9177-F1E5BB47E837}" type="pres">
      <dgm:prSet presAssocID="{D158CEF1-452C-4B1A-8E72-7C63063358EA}" presName="textNode" presStyleLbl="node1" presStyleIdx="3" presStyleCnt="4">
        <dgm:presLayoutVars>
          <dgm:bulletEnabled val="1"/>
        </dgm:presLayoutVars>
      </dgm:prSet>
      <dgm:spPr/>
    </dgm:pt>
  </dgm:ptLst>
  <dgm:cxnLst>
    <dgm:cxn modelId="{D4DA1C01-B405-4007-B3C3-B17D2EA725A3}" type="presOf" srcId="{404971C3-98D5-40D7-A35B-F035B7CFF97E}" destId="{88427EB1-BE04-4479-BBED-2897A4E13831}" srcOrd="0" destOrd="0" presId="urn:microsoft.com/office/officeart/2005/8/layout/hProcess9"/>
    <dgm:cxn modelId="{E384840B-ACE9-4FDF-8D30-0B0D72CB98A8}" type="presOf" srcId="{D158CEF1-452C-4B1A-8E72-7C63063358EA}" destId="{3782F152-7FC1-4641-9177-F1E5BB47E837}" srcOrd="0" destOrd="0" presId="urn:microsoft.com/office/officeart/2005/8/layout/hProcess9"/>
    <dgm:cxn modelId="{5661B83E-A109-4676-B4DD-8918CC7D6D9D}" srcId="{7751D25D-A4C7-4AA9-B625-019A57B78BEA}" destId="{C2242CA0-CAD1-4256-96A5-F7FC84A5D230}" srcOrd="1" destOrd="0" parTransId="{B2288017-1EB8-49B4-913A-AD051DFA0CB2}" sibTransId="{3A45CF71-5FB1-4DFD-97F6-CFCAA4B5A595}"/>
    <dgm:cxn modelId="{C6EC3C67-D0C8-4690-B20E-66432D00589C}" type="presOf" srcId="{C2242CA0-CAD1-4256-96A5-F7FC84A5D230}" destId="{93C233AE-E8A3-430B-8BAC-498B5252E8F7}" srcOrd="0" destOrd="0" presId="urn:microsoft.com/office/officeart/2005/8/layout/hProcess9"/>
    <dgm:cxn modelId="{B1DAD06E-0310-4074-8CFB-9B721A2816ED}" srcId="{7751D25D-A4C7-4AA9-B625-019A57B78BEA}" destId="{D158CEF1-452C-4B1A-8E72-7C63063358EA}" srcOrd="3" destOrd="0" parTransId="{6004337A-EB75-4AE7-82CE-B954EF59681C}" sibTransId="{D06E9F9A-C1B6-40E9-AAA5-7E889CF785A0}"/>
    <dgm:cxn modelId="{582FB393-A1A4-466F-A398-4092BEF2AC2B}" type="presOf" srcId="{7751D25D-A4C7-4AA9-B625-019A57B78BEA}" destId="{6F086EBE-DD7B-45DE-B3BF-66F59891DD5C}" srcOrd="0" destOrd="0" presId="urn:microsoft.com/office/officeart/2005/8/layout/hProcess9"/>
    <dgm:cxn modelId="{BF2B9E9D-C7C0-4BD0-B4E6-9CFAF06E0EB5}" srcId="{7751D25D-A4C7-4AA9-B625-019A57B78BEA}" destId="{404971C3-98D5-40D7-A35B-F035B7CFF97E}" srcOrd="2" destOrd="0" parTransId="{A3D35BAD-97B2-4FBC-8C63-3A1FDA5EBFAB}" sibTransId="{C4852F2C-9861-41DD-BEA7-AE58D4ADC705}"/>
    <dgm:cxn modelId="{A257D9C0-1C2E-45F7-A90E-8666483F1BA0}" type="presOf" srcId="{FFA62611-6130-446B-B85B-FAD6CEB0E962}" destId="{F2DA589D-5649-4923-9BBD-F2DE64331B14}" srcOrd="0" destOrd="0" presId="urn:microsoft.com/office/officeart/2005/8/layout/hProcess9"/>
    <dgm:cxn modelId="{2DDBB1E0-2D8B-41F5-9F04-EF7CD2B0D131}" srcId="{7751D25D-A4C7-4AA9-B625-019A57B78BEA}" destId="{FFA62611-6130-446B-B85B-FAD6CEB0E962}" srcOrd="0" destOrd="0" parTransId="{16D97D67-C7C9-4499-A95E-F00A25789B71}" sibTransId="{B138AEA3-F949-45C0-A3C0-CCEB40E11476}"/>
    <dgm:cxn modelId="{997E543E-D3FC-4F2F-8921-69F4AE5D73C5}" type="presParOf" srcId="{6F086EBE-DD7B-45DE-B3BF-66F59891DD5C}" destId="{7A1F1EE0-70DA-48CF-BD6A-AE4237B3F98C}" srcOrd="0" destOrd="0" presId="urn:microsoft.com/office/officeart/2005/8/layout/hProcess9"/>
    <dgm:cxn modelId="{9053281F-64A5-458F-8634-30F3B4F8D2FE}" type="presParOf" srcId="{6F086EBE-DD7B-45DE-B3BF-66F59891DD5C}" destId="{76AAF150-C3D1-4EF2-8220-E61270D088FA}" srcOrd="1" destOrd="0" presId="urn:microsoft.com/office/officeart/2005/8/layout/hProcess9"/>
    <dgm:cxn modelId="{A51B6698-61C3-40BF-933D-C2C4163AB633}" type="presParOf" srcId="{76AAF150-C3D1-4EF2-8220-E61270D088FA}" destId="{F2DA589D-5649-4923-9BBD-F2DE64331B14}" srcOrd="0" destOrd="0" presId="urn:microsoft.com/office/officeart/2005/8/layout/hProcess9"/>
    <dgm:cxn modelId="{F4F9DFB9-3E94-4B54-A32E-992B01410ADA}" type="presParOf" srcId="{76AAF150-C3D1-4EF2-8220-E61270D088FA}" destId="{AFDFD633-47BE-4285-9462-BBF035CFAB5F}" srcOrd="1" destOrd="0" presId="urn:microsoft.com/office/officeart/2005/8/layout/hProcess9"/>
    <dgm:cxn modelId="{CD99E8B2-C9B4-4D1A-8C36-A7E12767BA0C}" type="presParOf" srcId="{76AAF150-C3D1-4EF2-8220-E61270D088FA}" destId="{93C233AE-E8A3-430B-8BAC-498B5252E8F7}" srcOrd="2" destOrd="0" presId="urn:microsoft.com/office/officeart/2005/8/layout/hProcess9"/>
    <dgm:cxn modelId="{8D99BA30-0883-4E74-8610-0D5F2CBC41FB}" type="presParOf" srcId="{76AAF150-C3D1-4EF2-8220-E61270D088FA}" destId="{0CFCBCAA-0013-46D6-9800-BFE95F7FEA49}" srcOrd="3" destOrd="0" presId="urn:microsoft.com/office/officeart/2005/8/layout/hProcess9"/>
    <dgm:cxn modelId="{18B35D25-8EC1-404C-AEAE-4B0FDC6998FD}" type="presParOf" srcId="{76AAF150-C3D1-4EF2-8220-E61270D088FA}" destId="{88427EB1-BE04-4479-BBED-2897A4E13831}" srcOrd="4" destOrd="0" presId="urn:microsoft.com/office/officeart/2005/8/layout/hProcess9"/>
    <dgm:cxn modelId="{5503C802-4170-4C48-86C3-B23898020127}" type="presParOf" srcId="{76AAF150-C3D1-4EF2-8220-E61270D088FA}" destId="{6D28BE31-BDB3-4B5C-832D-038D4164936E}" srcOrd="5" destOrd="0" presId="urn:microsoft.com/office/officeart/2005/8/layout/hProcess9"/>
    <dgm:cxn modelId="{3471EF25-0F68-4944-AD26-E8020F64EF0C}" type="presParOf" srcId="{76AAF150-C3D1-4EF2-8220-E61270D088FA}" destId="{3782F152-7FC1-4641-9177-F1E5BB47E837}"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28C66F-E477-468E-B114-6744873BA0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8CD6920-9BEA-4E7E-A630-119AEE8B0234}">
      <dgm:prSet/>
      <dgm:spPr/>
      <dgm:t>
        <a:bodyPr/>
        <a:lstStyle/>
        <a:p>
          <a:r>
            <a:rPr lang="en-US"/>
            <a:t>Surveys sent to ~1200 past training participants (STAT-MD model)</a:t>
          </a:r>
        </a:p>
      </dgm:t>
    </dgm:pt>
    <dgm:pt modelId="{FE5635F7-87F9-451F-957C-C6686E9B3A8F}" type="parTrans" cxnId="{191DD99E-6FE3-4A95-84D6-3078F0EA0BBC}">
      <dgm:prSet/>
      <dgm:spPr/>
      <dgm:t>
        <a:bodyPr/>
        <a:lstStyle/>
        <a:p>
          <a:endParaRPr lang="en-US"/>
        </a:p>
      </dgm:t>
    </dgm:pt>
    <dgm:pt modelId="{6AAFD980-A65C-4409-B165-BE0AEACFC0BC}" type="sibTrans" cxnId="{191DD99E-6FE3-4A95-84D6-3078F0EA0BBC}">
      <dgm:prSet/>
      <dgm:spPr/>
      <dgm:t>
        <a:bodyPr/>
        <a:lstStyle/>
        <a:p>
          <a:endParaRPr lang="en-US"/>
        </a:p>
      </dgm:t>
    </dgm:pt>
    <dgm:pt modelId="{6CF96996-1661-4B9C-B9A0-9D85F00D9380}">
      <dgm:prSet/>
      <dgm:spPr/>
      <dgm:t>
        <a:bodyPr/>
        <a:lstStyle/>
        <a:p>
          <a:r>
            <a:rPr lang="en-US"/>
            <a:t>Interviews and focus groups with ~30 PCPs practicing within our state</a:t>
          </a:r>
        </a:p>
      </dgm:t>
    </dgm:pt>
    <dgm:pt modelId="{5C31E6E8-2029-439C-A89A-C01DE27F3988}" type="parTrans" cxnId="{21D017EB-6662-4AC6-AC2B-530CFF4969B0}">
      <dgm:prSet/>
      <dgm:spPr/>
      <dgm:t>
        <a:bodyPr/>
        <a:lstStyle/>
        <a:p>
          <a:endParaRPr lang="en-US"/>
        </a:p>
      </dgm:t>
    </dgm:pt>
    <dgm:pt modelId="{41004C39-2342-486E-A836-87D5E67DCC41}" type="sibTrans" cxnId="{21D017EB-6662-4AC6-AC2B-530CFF4969B0}">
      <dgm:prSet/>
      <dgm:spPr/>
      <dgm:t>
        <a:bodyPr/>
        <a:lstStyle/>
        <a:p>
          <a:endParaRPr lang="en-US"/>
        </a:p>
      </dgm:t>
    </dgm:pt>
    <dgm:pt modelId="{AC9C3AAC-1DA2-4A55-B594-1950A613DE58}">
      <dgm:prSet/>
      <dgm:spPr/>
      <dgm:t>
        <a:bodyPr/>
        <a:lstStyle/>
        <a:p>
          <a:r>
            <a:rPr lang="en-US"/>
            <a:t>Iterative feedback from clinicians and pediatric residents at our institution</a:t>
          </a:r>
        </a:p>
      </dgm:t>
    </dgm:pt>
    <dgm:pt modelId="{5060908A-B497-4AE6-B3B8-623CB4917107}" type="parTrans" cxnId="{516FC535-0996-4F9F-B836-79AB5CD568FA}">
      <dgm:prSet/>
      <dgm:spPr/>
      <dgm:t>
        <a:bodyPr/>
        <a:lstStyle/>
        <a:p>
          <a:endParaRPr lang="en-US"/>
        </a:p>
      </dgm:t>
    </dgm:pt>
    <dgm:pt modelId="{7F25D51D-971C-4441-89CD-0535C6DD9A48}" type="sibTrans" cxnId="{516FC535-0996-4F9F-B836-79AB5CD568FA}">
      <dgm:prSet/>
      <dgm:spPr/>
      <dgm:t>
        <a:bodyPr/>
        <a:lstStyle/>
        <a:p>
          <a:endParaRPr lang="en-US"/>
        </a:p>
      </dgm:t>
    </dgm:pt>
    <dgm:pt modelId="{91A7E068-1541-48FB-A791-C53BC13E9410}">
      <dgm:prSet/>
      <dgm:spPr/>
      <dgm:t>
        <a:bodyPr/>
        <a:lstStyle/>
        <a:p>
          <a:r>
            <a:rPr lang="en-US"/>
            <a:t>Focus groups with autistic self-advocates and caregivers of children with autism regarding gaps in their care</a:t>
          </a:r>
        </a:p>
      </dgm:t>
    </dgm:pt>
    <dgm:pt modelId="{710B0621-A338-4FD5-9F52-EF5F82FE95C5}" type="parTrans" cxnId="{AB5D7A1C-708B-498D-BA9F-BE2F50167EB5}">
      <dgm:prSet/>
      <dgm:spPr/>
      <dgm:t>
        <a:bodyPr/>
        <a:lstStyle/>
        <a:p>
          <a:endParaRPr lang="en-US"/>
        </a:p>
      </dgm:t>
    </dgm:pt>
    <dgm:pt modelId="{87AE7F49-7A58-44A6-A0A4-DDB7583814F5}" type="sibTrans" cxnId="{AB5D7A1C-708B-498D-BA9F-BE2F50167EB5}">
      <dgm:prSet/>
      <dgm:spPr/>
      <dgm:t>
        <a:bodyPr/>
        <a:lstStyle/>
        <a:p>
          <a:endParaRPr lang="en-US"/>
        </a:p>
      </dgm:t>
    </dgm:pt>
    <dgm:pt modelId="{95CE987B-EE6D-43ED-A5FD-F7C61FF5E3BC}" type="pres">
      <dgm:prSet presAssocID="{5528C66F-E477-468E-B114-6744873BA050}" presName="vert0" presStyleCnt="0">
        <dgm:presLayoutVars>
          <dgm:dir/>
          <dgm:animOne val="branch"/>
          <dgm:animLvl val="lvl"/>
        </dgm:presLayoutVars>
      </dgm:prSet>
      <dgm:spPr/>
    </dgm:pt>
    <dgm:pt modelId="{47079C00-D052-48AE-93E7-1EE16A26B5D3}" type="pres">
      <dgm:prSet presAssocID="{E8CD6920-9BEA-4E7E-A630-119AEE8B0234}" presName="thickLine" presStyleLbl="alignNode1" presStyleIdx="0" presStyleCnt="4"/>
      <dgm:spPr/>
    </dgm:pt>
    <dgm:pt modelId="{8E949181-1C21-47DD-9469-246E8B7758F6}" type="pres">
      <dgm:prSet presAssocID="{E8CD6920-9BEA-4E7E-A630-119AEE8B0234}" presName="horz1" presStyleCnt="0"/>
      <dgm:spPr/>
    </dgm:pt>
    <dgm:pt modelId="{C7ED75EC-1175-479C-B0E7-8225012072B9}" type="pres">
      <dgm:prSet presAssocID="{E8CD6920-9BEA-4E7E-A630-119AEE8B0234}" presName="tx1" presStyleLbl="revTx" presStyleIdx="0" presStyleCnt="4"/>
      <dgm:spPr/>
    </dgm:pt>
    <dgm:pt modelId="{8C7B79B0-3DAF-45B0-818F-D54622C70598}" type="pres">
      <dgm:prSet presAssocID="{E8CD6920-9BEA-4E7E-A630-119AEE8B0234}" presName="vert1" presStyleCnt="0"/>
      <dgm:spPr/>
    </dgm:pt>
    <dgm:pt modelId="{46DE5111-F734-4340-8628-A14DF424D3E7}" type="pres">
      <dgm:prSet presAssocID="{6CF96996-1661-4B9C-B9A0-9D85F00D9380}" presName="thickLine" presStyleLbl="alignNode1" presStyleIdx="1" presStyleCnt="4"/>
      <dgm:spPr/>
    </dgm:pt>
    <dgm:pt modelId="{D711C071-E14B-481D-8662-ECBBA59F9B04}" type="pres">
      <dgm:prSet presAssocID="{6CF96996-1661-4B9C-B9A0-9D85F00D9380}" presName="horz1" presStyleCnt="0"/>
      <dgm:spPr/>
    </dgm:pt>
    <dgm:pt modelId="{06B535A3-1437-4CA7-B6F6-B7406334F6FD}" type="pres">
      <dgm:prSet presAssocID="{6CF96996-1661-4B9C-B9A0-9D85F00D9380}" presName="tx1" presStyleLbl="revTx" presStyleIdx="1" presStyleCnt="4"/>
      <dgm:spPr/>
    </dgm:pt>
    <dgm:pt modelId="{27F84E3F-82C8-4A97-83BD-454081C8BE3C}" type="pres">
      <dgm:prSet presAssocID="{6CF96996-1661-4B9C-B9A0-9D85F00D9380}" presName="vert1" presStyleCnt="0"/>
      <dgm:spPr/>
    </dgm:pt>
    <dgm:pt modelId="{E32B0360-A46E-45C3-9AC7-45B658B4D371}" type="pres">
      <dgm:prSet presAssocID="{AC9C3AAC-1DA2-4A55-B594-1950A613DE58}" presName="thickLine" presStyleLbl="alignNode1" presStyleIdx="2" presStyleCnt="4"/>
      <dgm:spPr/>
    </dgm:pt>
    <dgm:pt modelId="{328479BF-78D0-42DC-885E-8A63023892F2}" type="pres">
      <dgm:prSet presAssocID="{AC9C3AAC-1DA2-4A55-B594-1950A613DE58}" presName="horz1" presStyleCnt="0"/>
      <dgm:spPr/>
    </dgm:pt>
    <dgm:pt modelId="{38CA5DDD-5B88-4F79-91CE-2DE666F54196}" type="pres">
      <dgm:prSet presAssocID="{AC9C3AAC-1DA2-4A55-B594-1950A613DE58}" presName="tx1" presStyleLbl="revTx" presStyleIdx="2" presStyleCnt="4"/>
      <dgm:spPr/>
    </dgm:pt>
    <dgm:pt modelId="{F86C7A00-D81C-4F1C-94F5-2CFE995DFAE5}" type="pres">
      <dgm:prSet presAssocID="{AC9C3AAC-1DA2-4A55-B594-1950A613DE58}" presName="vert1" presStyleCnt="0"/>
      <dgm:spPr/>
    </dgm:pt>
    <dgm:pt modelId="{3782525F-89C5-42B6-AB4F-FCD3FBD33504}" type="pres">
      <dgm:prSet presAssocID="{91A7E068-1541-48FB-A791-C53BC13E9410}" presName="thickLine" presStyleLbl="alignNode1" presStyleIdx="3" presStyleCnt="4"/>
      <dgm:spPr/>
    </dgm:pt>
    <dgm:pt modelId="{1FD7C013-DDBE-4145-9BCC-BD0B0C020FAD}" type="pres">
      <dgm:prSet presAssocID="{91A7E068-1541-48FB-A791-C53BC13E9410}" presName="horz1" presStyleCnt="0"/>
      <dgm:spPr/>
    </dgm:pt>
    <dgm:pt modelId="{788E31A5-A855-4270-9834-A7B56D2E5232}" type="pres">
      <dgm:prSet presAssocID="{91A7E068-1541-48FB-A791-C53BC13E9410}" presName="tx1" presStyleLbl="revTx" presStyleIdx="3" presStyleCnt="4"/>
      <dgm:spPr/>
    </dgm:pt>
    <dgm:pt modelId="{E5537E32-2BA6-47BD-8A97-A75D9C1E65FB}" type="pres">
      <dgm:prSet presAssocID="{91A7E068-1541-48FB-A791-C53BC13E9410}" presName="vert1" presStyleCnt="0"/>
      <dgm:spPr/>
    </dgm:pt>
  </dgm:ptLst>
  <dgm:cxnLst>
    <dgm:cxn modelId="{AB5D7A1C-708B-498D-BA9F-BE2F50167EB5}" srcId="{5528C66F-E477-468E-B114-6744873BA050}" destId="{91A7E068-1541-48FB-A791-C53BC13E9410}" srcOrd="3" destOrd="0" parTransId="{710B0621-A338-4FD5-9F52-EF5F82FE95C5}" sibTransId="{87AE7F49-7A58-44A6-A0A4-DDB7583814F5}"/>
    <dgm:cxn modelId="{516FC535-0996-4F9F-B836-79AB5CD568FA}" srcId="{5528C66F-E477-468E-B114-6744873BA050}" destId="{AC9C3AAC-1DA2-4A55-B594-1950A613DE58}" srcOrd="2" destOrd="0" parTransId="{5060908A-B497-4AE6-B3B8-623CB4917107}" sibTransId="{7F25D51D-971C-4441-89CD-0535C6DD9A48}"/>
    <dgm:cxn modelId="{254C394E-9B95-4830-9E6D-B3C4B9C6ECED}" type="presOf" srcId="{91A7E068-1541-48FB-A791-C53BC13E9410}" destId="{788E31A5-A855-4270-9834-A7B56D2E5232}" srcOrd="0" destOrd="0" presId="urn:microsoft.com/office/officeart/2008/layout/LinedList"/>
    <dgm:cxn modelId="{66BB6384-3B57-439D-AC7E-E8DEDA63B10E}" type="presOf" srcId="{6CF96996-1661-4B9C-B9A0-9D85F00D9380}" destId="{06B535A3-1437-4CA7-B6F6-B7406334F6FD}" srcOrd="0" destOrd="0" presId="urn:microsoft.com/office/officeart/2008/layout/LinedList"/>
    <dgm:cxn modelId="{0FBD639A-0382-4774-A2AD-818A11C5533E}" type="presOf" srcId="{E8CD6920-9BEA-4E7E-A630-119AEE8B0234}" destId="{C7ED75EC-1175-479C-B0E7-8225012072B9}" srcOrd="0" destOrd="0" presId="urn:microsoft.com/office/officeart/2008/layout/LinedList"/>
    <dgm:cxn modelId="{191DD99E-6FE3-4A95-84D6-3078F0EA0BBC}" srcId="{5528C66F-E477-468E-B114-6744873BA050}" destId="{E8CD6920-9BEA-4E7E-A630-119AEE8B0234}" srcOrd="0" destOrd="0" parTransId="{FE5635F7-87F9-451F-957C-C6686E9B3A8F}" sibTransId="{6AAFD980-A65C-4409-B165-BE0AEACFC0BC}"/>
    <dgm:cxn modelId="{F09C74D8-A649-40A6-B966-2FC53B9A6C25}" type="presOf" srcId="{AC9C3AAC-1DA2-4A55-B594-1950A613DE58}" destId="{38CA5DDD-5B88-4F79-91CE-2DE666F54196}" srcOrd="0" destOrd="0" presId="urn:microsoft.com/office/officeart/2008/layout/LinedList"/>
    <dgm:cxn modelId="{21D017EB-6662-4AC6-AC2B-530CFF4969B0}" srcId="{5528C66F-E477-468E-B114-6744873BA050}" destId="{6CF96996-1661-4B9C-B9A0-9D85F00D9380}" srcOrd="1" destOrd="0" parTransId="{5C31E6E8-2029-439C-A89A-C01DE27F3988}" sibTransId="{41004C39-2342-486E-A836-87D5E67DCC41}"/>
    <dgm:cxn modelId="{84A696EB-FE81-4FAD-A887-7CA0DFEF24C9}" type="presOf" srcId="{5528C66F-E477-468E-B114-6744873BA050}" destId="{95CE987B-EE6D-43ED-A5FD-F7C61FF5E3BC}" srcOrd="0" destOrd="0" presId="urn:microsoft.com/office/officeart/2008/layout/LinedList"/>
    <dgm:cxn modelId="{E610EB54-6C98-4A24-939F-DB379716721F}" type="presParOf" srcId="{95CE987B-EE6D-43ED-A5FD-F7C61FF5E3BC}" destId="{47079C00-D052-48AE-93E7-1EE16A26B5D3}" srcOrd="0" destOrd="0" presId="urn:microsoft.com/office/officeart/2008/layout/LinedList"/>
    <dgm:cxn modelId="{FAF1BA63-4CA3-49BF-BC9C-0385B40B2CD8}" type="presParOf" srcId="{95CE987B-EE6D-43ED-A5FD-F7C61FF5E3BC}" destId="{8E949181-1C21-47DD-9469-246E8B7758F6}" srcOrd="1" destOrd="0" presId="urn:microsoft.com/office/officeart/2008/layout/LinedList"/>
    <dgm:cxn modelId="{D9564E5D-F8BA-441F-9629-C7551524EA8B}" type="presParOf" srcId="{8E949181-1C21-47DD-9469-246E8B7758F6}" destId="{C7ED75EC-1175-479C-B0E7-8225012072B9}" srcOrd="0" destOrd="0" presId="urn:microsoft.com/office/officeart/2008/layout/LinedList"/>
    <dgm:cxn modelId="{3AF9DFD0-C60D-4BA5-9B94-69822F498A62}" type="presParOf" srcId="{8E949181-1C21-47DD-9469-246E8B7758F6}" destId="{8C7B79B0-3DAF-45B0-818F-D54622C70598}" srcOrd="1" destOrd="0" presId="urn:microsoft.com/office/officeart/2008/layout/LinedList"/>
    <dgm:cxn modelId="{011A1603-BFC7-43DA-BAB9-CE6500A9C228}" type="presParOf" srcId="{95CE987B-EE6D-43ED-A5FD-F7C61FF5E3BC}" destId="{46DE5111-F734-4340-8628-A14DF424D3E7}" srcOrd="2" destOrd="0" presId="urn:microsoft.com/office/officeart/2008/layout/LinedList"/>
    <dgm:cxn modelId="{20766740-758E-4F7A-AE56-F0EF2BC5460D}" type="presParOf" srcId="{95CE987B-EE6D-43ED-A5FD-F7C61FF5E3BC}" destId="{D711C071-E14B-481D-8662-ECBBA59F9B04}" srcOrd="3" destOrd="0" presId="urn:microsoft.com/office/officeart/2008/layout/LinedList"/>
    <dgm:cxn modelId="{CA1E787E-B793-43A5-BC90-BD885EE1DF59}" type="presParOf" srcId="{D711C071-E14B-481D-8662-ECBBA59F9B04}" destId="{06B535A3-1437-4CA7-B6F6-B7406334F6FD}" srcOrd="0" destOrd="0" presId="urn:microsoft.com/office/officeart/2008/layout/LinedList"/>
    <dgm:cxn modelId="{131E2D16-32F8-4AF1-BE8D-47379DB6E40D}" type="presParOf" srcId="{D711C071-E14B-481D-8662-ECBBA59F9B04}" destId="{27F84E3F-82C8-4A97-83BD-454081C8BE3C}" srcOrd="1" destOrd="0" presId="urn:microsoft.com/office/officeart/2008/layout/LinedList"/>
    <dgm:cxn modelId="{5335E748-1548-4CDD-906D-382FAC3A24AC}" type="presParOf" srcId="{95CE987B-EE6D-43ED-A5FD-F7C61FF5E3BC}" destId="{E32B0360-A46E-45C3-9AC7-45B658B4D371}" srcOrd="4" destOrd="0" presId="urn:microsoft.com/office/officeart/2008/layout/LinedList"/>
    <dgm:cxn modelId="{30D73268-52CA-4CE4-9E0A-38155530C1BE}" type="presParOf" srcId="{95CE987B-EE6D-43ED-A5FD-F7C61FF5E3BC}" destId="{328479BF-78D0-42DC-885E-8A63023892F2}" srcOrd="5" destOrd="0" presId="urn:microsoft.com/office/officeart/2008/layout/LinedList"/>
    <dgm:cxn modelId="{B564A820-1D91-4DEB-9035-730D50D0EC28}" type="presParOf" srcId="{328479BF-78D0-42DC-885E-8A63023892F2}" destId="{38CA5DDD-5B88-4F79-91CE-2DE666F54196}" srcOrd="0" destOrd="0" presId="urn:microsoft.com/office/officeart/2008/layout/LinedList"/>
    <dgm:cxn modelId="{9183E26B-E793-4D5C-B93E-FCBC248BDF5C}" type="presParOf" srcId="{328479BF-78D0-42DC-885E-8A63023892F2}" destId="{F86C7A00-D81C-4F1C-94F5-2CFE995DFAE5}" srcOrd="1" destOrd="0" presId="urn:microsoft.com/office/officeart/2008/layout/LinedList"/>
    <dgm:cxn modelId="{AF2485F2-0B1A-4927-92B4-CD70F6D646EF}" type="presParOf" srcId="{95CE987B-EE6D-43ED-A5FD-F7C61FF5E3BC}" destId="{3782525F-89C5-42B6-AB4F-FCD3FBD33504}" srcOrd="6" destOrd="0" presId="urn:microsoft.com/office/officeart/2008/layout/LinedList"/>
    <dgm:cxn modelId="{F8C2CC80-FC87-4451-ADD0-EFCD6CB3D63C}" type="presParOf" srcId="{95CE987B-EE6D-43ED-A5FD-F7C61FF5E3BC}" destId="{1FD7C013-DDBE-4145-9BCC-BD0B0C020FAD}" srcOrd="7" destOrd="0" presId="urn:microsoft.com/office/officeart/2008/layout/LinedList"/>
    <dgm:cxn modelId="{F781A5D3-59D7-486B-9F41-ACA1248891FD}" type="presParOf" srcId="{1FD7C013-DDBE-4145-9BCC-BD0B0C020FAD}" destId="{788E31A5-A855-4270-9834-A7B56D2E5232}" srcOrd="0" destOrd="0" presId="urn:microsoft.com/office/officeart/2008/layout/LinedList"/>
    <dgm:cxn modelId="{C3858795-0207-4EF1-8CD1-0823EE5618CC}" type="presParOf" srcId="{1FD7C013-DDBE-4145-9BCC-BD0B0C020FAD}" destId="{E5537E32-2BA6-47BD-8A97-A75D9C1E65F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AF0C3B-F68C-49AF-9DD3-79D854A638AB}" type="doc">
      <dgm:prSet loTypeId="urn:microsoft.com/office/officeart/2005/8/layout/venn1" loCatId="relationship" qsTypeId="urn:microsoft.com/office/officeart/2005/8/quickstyle/simple1" qsCatId="simple" csTypeId="urn:microsoft.com/office/officeart/2005/8/colors/accent1_2" csCatId="accent1" phldr="1"/>
      <dgm:spPr/>
    </dgm:pt>
    <dgm:pt modelId="{D85D10DD-EE14-4C40-97BC-8C2AD98E36EE}">
      <dgm:prSet phldrT="[Text]"/>
      <dgm:spPr/>
      <dgm:t>
        <a:bodyPr/>
        <a:lstStyle/>
        <a:p>
          <a:r>
            <a:rPr lang="en-US"/>
            <a:t>Effective</a:t>
          </a:r>
        </a:p>
      </dgm:t>
    </dgm:pt>
    <dgm:pt modelId="{71D52260-86AD-4609-B41D-C1F1993B34C6}" type="parTrans" cxnId="{9A7661E3-31EA-4FDE-843A-A14464B4307D}">
      <dgm:prSet/>
      <dgm:spPr/>
      <dgm:t>
        <a:bodyPr/>
        <a:lstStyle/>
        <a:p>
          <a:endParaRPr lang="en-US"/>
        </a:p>
      </dgm:t>
    </dgm:pt>
    <dgm:pt modelId="{559C8551-0A88-4D00-8F27-9FF38BEE59E4}" type="sibTrans" cxnId="{9A7661E3-31EA-4FDE-843A-A14464B4307D}">
      <dgm:prSet/>
      <dgm:spPr/>
      <dgm:t>
        <a:bodyPr/>
        <a:lstStyle/>
        <a:p>
          <a:endParaRPr lang="en-US"/>
        </a:p>
      </dgm:t>
    </dgm:pt>
    <dgm:pt modelId="{2FE707C9-FBD0-4471-B86F-B0B4E9E14188}">
      <dgm:prSet phldrT="[Text]"/>
      <dgm:spPr/>
      <dgm:t>
        <a:bodyPr/>
        <a:lstStyle/>
        <a:p>
          <a:r>
            <a:rPr lang="en-US"/>
            <a:t>Practical</a:t>
          </a:r>
        </a:p>
      </dgm:t>
    </dgm:pt>
    <dgm:pt modelId="{7130BC60-9DFE-4FC6-8987-BD5D9DDA1AF1}" type="parTrans" cxnId="{77C1EB6C-8314-45B5-BF72-DC51D206EBA5}">
      <dgm:prSet/>
      <dgm:spPr/>
      <dgm:t>
        <a:bodyPr/>
        <a:lstStyle/>
        <a:p>
          <a:endParaRPr lang="en-US"/>
        </a:p>
      </dgm:t>
    </dgm:pt>
    <dgm:pt modelId="{5FB5CD66-48A1-429A-AF6D-2CCF5F928297}" type="sibTrans" cxnId="{77C1EB6C-8314-45B5-BF72-DC51D206EBA5}">
      <dgm:prSet/>
      <dgm:spPr/>
      <dgm:t>
        <a:bodyPr/>
        <a:lstStyle/>
        <a:p>
          <a:endParaRPr lang="en-US"/>
        </a:p>
      </dgm:t>
    </dgm:pt>
    <dgm:pt modelId="{B9591F00-D099-407E-BBCB-676EB782928D}" type="pres">
      <dgm:prSet presAssocID="{06AF0C3B-F68C-49AF-9DD3-79D854A638AB}" presName="compositeShape" presStyleCnt="0">
        <dgm:presLayoutVars>
          <dgm:chMax val="7"/>
          <dgm:dir/>
          <dgm:resizeHandles val="exact"/>
        </dgm:presLayoutVars>
      </dgm:prSet>
      <dgm:spPr/>
    </dgm:pt>
    <dgm:pt modelId="{84D86942-F207-4631-B3DE-CB2D26AC471B}" type="pres">
      <dgm:prSet presAssocID="{D85D10DD-EE14-4C40-97BC-8C2AD98E36EE}" presName="circ1" presStyleLbl="vennNode1" presStyleIdx="0" presStyleCnt="2"/>
      <dgm:spPr/>
    </dgm:pt>
    <dgm:pt modelId="{F9B22A0F-4A41-40D2-9D82-36CB49A37AE0}" type="pres">
      <dgm:prSet presAssocID="{D85D10DD-EE14-4C40-97BC-8C2AD98E36EE}" presName="circ1Tx" presStyleLbl="revTx" presStyleIdx="0" presStyleCnt="0">
        <dgm:presLayoutVars>
          <dgm:chMax val="0"/>
          <dgm:chPref val="0"/>
          <dgm:bulletEnabled val="1"/>
        </dgm:presLayoutVars>
      </dgm:prSet>
      <dgm:spPr/>
    </dgm:pt>
    <dgm:pt modelId="{DE04C09E-A3BD-47D0-B3CD-70966EC1484B}" type="pres">
      <dgm:prSet presAssocID="{2FE707C9-FBD0-4471-B86F-B0B4E9E14188}" presName="circ2" presStyleLbl="vennNode1" presStyleIdx="1" presStyleCnt="2"/>
      <dgm:spPr/>
    </dgm:pt>
    <dgm:pt modelId="{25FE764A-0521-4D68-91C3-1EB03D17437C}" type="pres">
      <dgm:prSet presAssocID="{2FE707C9-FBD0-4471-B86F-B0B4E9E14188}" presName="circ2Tx" presStyleLbl="revTx" presStyleIdx="0" presStyleCnt="0">
        <dgm:presLayoutVars>
          <dgm:chMax val="0"/>
          <dgm:chPref val="0"/>
          <dgm:bulletEnabled val="1"/>
        </dgm:presLayoutVars>
      </dgm:prSet>
      <dgm:spPr/>
    </dgm:pt>
  </dgm:ptLst>
  <dgm:cxnLst>
    <dgm:cxn modelId="{DD9CC907-74A8-4EBD-883F-E9434381D5BE}" type="presOf" srcId="{2FE707C9-FBD0-4471-B86F-B0B4E9E14188}" destId="{25FE764A-0521-4D68-91C3-1EB03D17437C}" srcOrd="1" destOrd="0" presId="urn:microsoft.com/office/officeart/2005/8/layout/venn1"/>
    <dgm:cxn modelId="{7041CD3F-C57E-46EC-ABBE-6B8CE9F9785B}" type="presOf" srcId="{06AF0C3B-F68C-49AF-9DD3-79D854A638AB}" destId="{B9591F00-D099-407E-BBCB-676EB782928D}" srcOrd="0" destOrd="0" presId="urn:microsoft.com/office/officeart/2005/8/layout/venn1"/>
    <dgm:cxn modelId="{FF675066-4CC4-4F59-B6D2-D4B4092CF8D9}" type="presOf" srcId="{D85D10DD-EE14-4C40-97BC-8C2AD98E36EE}" destId="{84D86942-F207-4631-B3DE-CB2D26AC471B}" srcOrd="0" destOrd="0" presId="urn:microsoft.com/office/officeart/2005/8/layout/venn1"/>
    <dgm:cxn modelId="{77C1EB6C-8314-45B5-BF72-DC51D206EBA5}" srcId="{06AF0C3B-F68C-49AF-9DD3-79D854A638AB}" destId="{2FE707C9-FBD0-4471-B86F-B0B4E9E14188}" srcOrd="1" destOrd="0" parTransId="{7130BC60-9DFE-4FC6-8987-BD5D9DDA1AF1}" sibTransId="{5FB5CD66-48A1-429A-AF6D-2CCF5F928297}"/>
    <dgm:cxn modelId="{07064651-8D38-49F5-A34A-A68C0CDDB295}" type="presOf" srcId="{2FE707C9-FBD0-4471-B86F-B0B4E9E14188}" destId="{DE04C09E-A3BD-47D0-B3CD-70966EC1484B}" srcOrd="0" destOrd="0" presId="urn:microsoft.com/office/officeart/2005/8/layout/venn1"/>
    <dgm:cxn modelId="{B9702E8A-6CEA-4F8C-B87B-EF757AE6C89C}" type="presOf" srcId="{D85D10DD-EE14-4C40-97BC-8C2AD98E36EE}" destId="{F9B22A0F-4A41-40D2-9D82-36CB49A37AE0}" srcOrd="1" destOrd="0" presId="urn:microsoft.com/office/officeart/2005/8/layout/venn1"/>
    <dgm:cxn modelId="{9A7661E3-31EA-4FDE-843A-A14464B4307D}" srcId="{06AF0C3B-F68C-49AF-9DD3-79D854A638AB}" destId="{D85D10DD-EE14-4C40-97BC-8C2AD98E36EE}" srcOrd="0" destOrd="0" parTransId="{71D52260-86AD-4609-B41D-C1F1993B34C6}" sibTransId="{559C8551-0A88-4D00-8F27-9FF38BEE59E4}"/>
    <dgm:cxn modelId="{DE970FA4-67D0-481D-BC0E-6CEA5CF5A8F9}" type="presParOf" srcId="{B9591F00-D099-407E-BBCB-676EB782928D}" destId="{84D86942-F207-4631-B3DE-CB2D26AC471B}" srcOrd="0" destOrd="0" presId="urn:microsoft.com/office/officeart/2005/8/layout/venn1"/>
    <dgm:cxn modelId="{84B84190-F3D5-4234-9CD5-735D8DBCCE42}" type="presParOf" srcId="{B9591F00-D099-407E-BBCB-676EB782928D}" destId="{F9B22A0F-4A41-40D2-9D82-36CB49A37AE0}" srcOrd="1" destOrd="0" presId="urn:microsoft.com/office/officeart/2005/8/layout/venn1"/>
    <dgm:cxn modelId="{CE9451E9-5F74-4386-8516-33FFDAA2865B}" type="presParOf" srcId="{B9591F00-D099-407E-BBCB-676EB782928D}" destId="{DE04C09E-A3BD-47D0-B3CD-70966EC1484B}" srcOrd="2" destOrd="0" presId="urn:microsoft.com/office/officeart/2005/8/layout/venn1"/>
    <dgm:cxn modelId="{D864BF82-F8B9-4EC2-8444-D0EDC2E1605C}" type="presParOf" srcId="{B9591F00-D099-407E-BBCB-676EB782928D}" destId="{25FE764A-0521-4D68-91C3-1EB03D17437C}"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A647A4-F23C-4A9C-9DE9-C3F1A7B080C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84BF04F-726D-4ADF-B4C2-13D50B190595}">
      <dgm:prSet phldrT="[Text]"/>
      <dgm:spPr/>
      <dgm:t>
        <a:bodyPr/>
        <a:lstStyle/>
        <a:p>
          <a:r>
            <a:rPr lang="en-US"/>
            <a:t>Relevance and Utility</a:t>
          </a:r>
        </a:p>
      </dgm:t>
    </dgm:pt>
    <dgm:pt modelId="{942D0F59-8A15-4BE8-B74A-7EE75E48E536}" type="parTrans" cxnId="{B438DE59-3581-4A56-ABE6-F8070A7B2579}">
      <dgm:prSet/>
      <dgm:spPr/>
      <dgm:t>
        <a:bodyPr/>
        <a:lstStyle/>
        <a:p>
          <a:endParaRPr lang="en-US"/>
        </a:p>
      </dgm:t>
    </dgm:pt>
    <dgm:pt modelId="{0AAD024B-B59B-4F91-B8C1-27E4979D1D31}" type="sibTrans" cxnId="{B438DE59-3581-4A56-ABE6-F8070A7B2579}">
      <dgm:prSet/>
      <dgm:spPr/>
      <dgm:t>
        <a:bodyPr/>
        <a:lstStyle/>
        <a:p>
          <a:endParaRPr lang="en-US"/>
        </a:p>
      </dgm:t>
    </dgm:pt>
    <dgm:pt modelId="{BDBB2C8E-55EC-4704-9C8A-F8D43A0D2CD8}">
      <dgm:prSet phldrT="[Text]"/>
      <dgm:spPr>
        <a:solidFill>
          <a:srgbClr val="75BDA7"/>
        </a:solidFill>
      </dgm:spPr>
      <dgm:t>
        <a:bodyPr/>
        <a:lstStyle/>
        <a:p>
          <a:r>
            <a:rPr lang="en-US"/>
            <a:t>Self-Direction</a:t>
          </a:r>
        </a:p>
      </dgm:t>
    </dgm:pt>
    <dgm:pt modelId="{2DBCBC4E-9F66-4A5C-B2FE-05805D6160EC}" type="parTrans" cxnId="{7D226375-1DC0-4C35-8F80-9187ED7DEC67}">
      <dgm:prSet/>
      <dgm:spPr/>
      <dgm:t>
        <a:bodyPr/>
        <a:lstStyle/>
        <a:p>
          <a:endParaRPr lang="en-US"/>
        </a:p>
      </dgm:t>
    </dgm:pt>
    <dgm:pt modelId="{E914E9BD-74DC-4524-917E-E3F4311D1871}" type="sibTrans" cxnId="{7D226375-1DC0-4C35-8F80-9187ED7DEC67}">
      <dgm:prSet/>
      <dgm:spPr/>
      <dgm:t>
        <a:bodyPr/>
        <a:lstStyle/>
        <a:p>
          <a:endParaRPr lang="en-US"/>
        </a:p>
      </dgm:t>
    </dgm:pt>
    <dgm:pt modelId="{E32B2D62-FF62-48CA-B66B-17D644EF3520}">
      <dgm:prSet phldrT="[Text]"/>
      <dgm:spPr/>
      <dgm:t>
        <a:bodyPr/>
        <a:lstStyle/>
        <a:p>
          <a:r>
            <a:rPr lang="en-US"/>
            <a:t>Active Engagement</a:t>
          </a:r>
        </a:p>
      </dgm:t>
    </dgm:pt>
    <dgm:pt modelId="{9DFCFA9C-972D-4308-AE3C-245DE72F0403}" type="parTrans" cxnId="{A29DD0DD-D64C-4F36-BA9A-3AAE93AC7BC2}">
      <dgm:prSet/>
      <dgm:spPr/>
      <dgm:t>
        <a:bodyPr/>
        <a:lstStyle/>
        <a:p>
          <a:endParaRPr lang="en-US"/>
        </a:p>
      </dgm:t>
    </dgm:pt>
    <dgm:pt modelId="{EEB886C9-DB82-406A-AD18-C7BB29DBE52B}" type="sibTrans" cxnId="{A29DD0DD-D64C-4F36-BA9A-3AAE93AC7BC2}">
      <dgm:prSet/>
      <dgm:spPr/>
      <dgm:t>
        <a:bodyPr/>
        <a:lstStyle/>
        <a:p>
          <a:endParaRPr lang="en-US"/>
        </a:p>
      </dgm:t>
    </dgm:pt>
    <dgm:pt modelId="{965AC39D-CD95-4E71-A6C4-221708ECD687}">
      <dgm:prSet phldrT="[Text]"/>
      <dgm:spPr/>
      <dgm:t>
        <a:bodyPr/>
        <a:lstStyle/>
        <a:p>
          <a:r>
            <a:rPr lang="en-US"/>
            <a:t>Purposeful Micro-Learning</a:t>
          </a:r>
        </a:p>
      </dgm:t>
    </dgm:pt>
    <dgm:pt modelId="{057353D8-259C-4CC7-B66E-90B83C147FD9}" type="parTrans" cxnId="{F5C7E978-680F-4457-8F3A-E167F57EBE93}">
      <dgm:prSet/>
      <dgm:spPr/>
      <dgm:t>
        <a:bodyPr/>
        <a:lstStyle/>
        <a:p>
          <a:endParaRPr lang="en-US"/>
        </a:p>
      </dgm:t>
    </dgm:pt>
    <dgm:pt modelId="{44D0FCC1-7245-49AC-9C43-6E69B9E7EE3C}" type="sibTrans" cxnId="{F5C7E978-680F-4457-8F3A-E167F57EBE93}">
      <dgm:prSet/>
      <dgm:spPr/>
      <dgm:t>
        <a:bodyPr/>
        <a:lstStyle/>
        <a:p>
          <a:endParaRPr lang="en-US"/>
        </a:p>
      </dgm:t>
    </dgm:pt>
    <dgm:pt modelId="{6511240B-F8CD-4A87-B144-C99260398A42}">
      <dgm:prSet phldrT="[Text]"/>
      <dgm:spPr/>
      <dgm:t>
        <a:bodyPr/>
        <a:lstStyle/>
        <a:p>
          <a:r>
            <a:rPr lang="en-US"/>
            <a:t>Integration with Knowledge and Experience</a:t>
          </a:r>
        </a:p>
      </dgm:t>
    </dgm:pt>
    <dgm:pt modelId="{9E76465E-640A-4AB2-9043-BFE780295EB3}" type="parTrans" cxnId="{1810632B-677E-48EB-87FD-75AE645590F9}">
      <dgm:prSet/>
      <dgm:spPr/>
      <dgm:t>
        <a:bodyPr/>
        <a:lstStyle/>
        <a:p>
          <a:endParaRPr lang="en-US"/>
        </a:p>
      </dgm:t>
    </dgm:pt>
    <dgm:pt modelId="{9989C7DA-5D1C-4278-9DC1-185C666EFE55}" type="sibTrans" cxnId="{1810632B-677E-48EB-87FD-75AE645590F9}">
      <dgm:prSet/>
      <dgm:spPr/>
      <dgm:t>
        <a:bodyPr/>
        <a:lstStyle/>
        <a:p>
          <a:endParaRPr lang="en-US"/>
        </a:p>
      </dgm:t>
    </dgm:pt>
    <dgm:pt modelId="{B548BCEF-4422-42C6-8C4F-519F36DB37DD}">
      <dgm:prSet/>
      <dgm:spPr/>
      <dgm:t>
        <a:bodyPr/>
        <a:lstStyle/>
        <a:p>
          <a:r>
            <a:rPr lang="en-US"/>
            <a:t>Goal-Oriented Structure</a:t>
          </a:r>
        </a:p>
      </dgm:t>
    </dgm:pt>
    <dgm:pt modelId="{3467FF7B-5D17-4A9E-9BA3-8B363D02113B}" type="parTrans" cxnId="{CEB442E5-F85C-4CFF-9FE1-EBB047407BA8}">
      <dgm:prSet/>
      <dgm:spPr/>
      <dgm:t>
        <a:bodyPr/>
        <a:lstStyle/>
        <a:p>
          <a:endParaRPr lang="en-US"/>
        </a:p>
      </dgm:t>
    </dgm:pt>
    <dgm:pt modelId="{FB52D60C-705B-4710-A729-A63C2F71EA27}" type="sibTrans" cxnId="{CEB442E5-F85C-4CFF-9FE1-EBB047407BA8}">
      <dgm:prSet/>
      <dgm:spPr/>
      <dgm:t>
        <a:bodyPr/>
        <a:lstStyle/>
        <a:p>
          <a:endParaRPr lang="en-US"/>
        </a:p>
      </dgm:t>
    </dgm:pt>
    <dgm:pt modelId="{269B45D1-DF3A-4439-B434-36ADBF2514D0}" type="pres">
      <dgm:prSet presAssocID="{73A647A4-F23C-4A9C-9DE9-C3F1A7B080C1}" presName="diagram" presStyleCnt="0">
        <dgm:presLayoutVars>
          <dgm:dir/>
          <dgm:resizeHandles val="exact"/>
        </dgm:presLayoutVars>
      </dgm:prSet>
      <dgm:spPr/>
    </dgm:pt>
    <dgm:pt modelId="{1893E49C-6859-47F0-82A9-151E980A314A}" type="pres">
      <dgm:prSet presAssocID="{F84BF04F-726D-4ADF-B4C2-13D50B190595}" presName="node" presStyleLbl="node1" presStyleIdx="0" presStyleCnt="6">
        <dgm:presLayoutVars>
          <dgm:bulletEnabled val="1"/>
        </dgm:presLayoutVars>
      </dgm:prSet>
      <dgm:spPr/>
    </dgm:pt>
    <dgm:pt modelId="{FD941E98-F81F-45BD-A53D-4D3DD790D85C}" type="pres">
      <dgm:prSet presAssocID="{0AAD024B-B59B-4F91-B8C1-27E4979D1D31}" presName="sibTrans" presStyleCnt="0"/>
      <dgm:spPr/>
    </dgm:pt>
    <dgm:pt modelId="{5ADDF7CC-8D2D-4566-89E1-4BD6D239118F}" type="pres">
      <dgm:prSet presAssocID="{BDBB2C8E-55EC-4704-9C8A-F8D43A0D2CD8}" presName="node" presStyleLbl="node1" presStyleIdx="1" presStyleCnt="6">
        <dgm:presLayoutVars>
          <dgm:bulletEnabled val="1"/>
        </dgm:presLayoutVars>
      </dgm:prSet>
      <dgm:spPr/>
    </dgm:pt>
    <dgm:pt modelId="{E292E491-E93D-4DD2-96B6-7C5B98FEED08}" type="pres">
      <dgm:prSet presAssocID="{E914E9BD-74DC-4524-917E-E3F4311D1871}" presName="sibTrans" presStyleCnt="0"/>
      <dgm:spPr/>
    </dgm:pt>
    <dgm:pt modelId="{6616B406-D4B5-48FB-804B-82E3C5108757}" type="pres">
      <dgm:prSet presAssocID="{E32B2D62-FF62-48CA-B66B-17D644EF3520}" presName="node" presStyleLbl="node1" presStyleIdx="2" presStyleCnt="6">
        <dgm:presLayoutVars>
          <dgm:bulletEnabled val="1"/>
        </dgm:presLayoutVars>
      </dgm:prSet>
      <dgm:spPr/>
    </dgm:pt>
    <dgm:pt modelId="{6F4FE32E-59B6-466E-9DBC-1A0CA578A84D}" type="pres">
      <dgm:prSet presAssocID="{EEB886C9-DB82-406A-AD18-C7BB29DBE52B}" presName="sibTrans" presStyleCnt="0"/>
      <dgm:spPr/>
    </dgm:pt>
    <dgm:pt modelId="{CA536A8F-3149-4EB3-AEC4-4CCAA20F6827}" type="pres">
      <dgm:prSet presAssocID="{965AC39D-CD95-4E71-A6C4-221708ECD687}" presName="node" presStyleLbl="node1" presStyleIdx="3" presStyleCnt="6">
        <dgm:presLayoutVars>
          <dgm:bulletEnabled val="1"/>
        </dgm:presLayoutVars>
      </dgm:prSet>
      <dgm:spPr/>
    </dgm:pt>
    <dgm:pt modelId="{75C00109-A878-4BEF-8C32-671FBC9F302F}" type="pres">
      <dgm:prSet presAssocID="{44D0FCC1-7245-49AC-9C43-6E69B9E7EE3C}" presName="sibTrans" presStyleCnt="0"/>
      <dgm:spPr/>
    </dgm:pt>
    <dgm:pt modelId="{98A2AA46-EABC-4A75-8356-99EFDBEC16B6}" type="pres">
      <dgm:prSet presAssocID="{6511240B-F8CD-4A87-B144-C99260398A42}" presName="node" presStyleLbl="node1" presStyleIdx="4" presStyleCnt="6">
        <dgm:presLayoutVars>
          <dgm:bulletEnabled val="1"/>
        </dgm:presLayoutVars>
      </dgm:prSet>
      <dgm:spPr/>
    </dgm:pt>
    <dgm:pt modelId="{7043FA7A-D224-4E90-A2D8-ADC83FAB018C}" type="pres">
      <dgm:prSet presAssocID="{9989C7DA-5D1C-4278-9DC1-185C666EFE55}" presName="sibTrans" presStyleCnt="0"/>
      <dgm:spPr/>
    </dgm:pt>
    <dgm:pt modelId="{04A856C2-707B-47C4-B8FC-E1D19B38CB0B}" type="pres">
      <dgm:prSet presAssocID="{B548BCEF-4422-42C6-8C4F-519F36DB37DD}" presName="node" presStyleLbl="node1" presStyleIdx="5" presStyleCnt="6">
        <dgm:presLayoutVars>
          <dgm:bulletEnabled val="1"/>
        </dgm:presLayoutVars>
      </dgm:prSet>
      <dgm:spPr/>
    </dgm:pt>
  </dgm:ptLst>
  <dgm:cxnLst>
    <dgm:cxn modelId="{356B2122-5EF1-4546-8758-D06B81CE6B8B}" type="presOf" srcId="{73A647A4-F23C-4A9C-9DE9-C3F1A7B080C1}" destId="{269B45D1-DF3A-4439-B434-36ADBF2514D0}" srcOrd="0" destOrd="0" presId="urn:microsoft.com/office/officeart/2005/8/layout/default"/>
    <dgm:cxn modelId="{1810632B-677E-48EB-87FD-75AE645590F9}" srcId="{73A647A4-F23C-4A9C-9DE9-C3F1A7B080C1}" destId="{6511240B-F8CD-4A87-B144-C99260398A42}" srcOrd="4" destOrd="0" parTransId="{9E76465E-640A-4AB2-9043-BFE780295EB3}" sibTransId="{9989C7DA-5D1C-4278-9DC1-185C666EFE55}"/>
    <dgm:cxn modelId="{D54C195B-F1BB-4806-BDBD-00D51F9681C1}" type="presOf" srcId="{B548BCEF-4422-42C6-8C4F-519F36DB37DD}" destId="{04A856C2-707B-47C4-B8FC-E1D19B38CB0B}" srcOrd="0" destOrd="0" presId="urn:microsoft.com/office/officeart/2005/8/layout/default"/>
    <dgm:cxn modelId="{E86D6C41-88D9-4256-8C8A-3129ACD13CDA}" type="presOf" srcId="{965AC39D-CD95-4E71-A6C4-221708ECD687}" destId="{CA536A8F-3149-4EB3-AEC4-4CCAA20F6827}" srcOrd="0" destOrd="0" presId="urn:microsoft.com/office/officeart/2005/8/layout/default"/>
    <dgm:cxn modelId="{96B54542-CE09-4BE5-B122-0E5EACD1F2B5}" type="presOf" srcId="{E32B2D62-FF62-48CA-B66B-17D644EF3520}" destId="{6616B406-D4B5-48FB-804B-82E3C5108757}" srcOrd="0" destOrd="0" presId="urn:microsoft.com/office/officeart/2005/8/layout/default"/>
    <dgm:cxn modelId="{55EC8466-F627-4F1F-91E0-6DCBC614D5E8}" type="presOf" srcId="{6511240B-F8CD-4A87-B144-C99260398A42}" destId="{98A2AA46-EABC-4A75-8356-99EFDBEC16B6}" srcOrd="0" destOrd="0" presId="urn:microsoft.com/office/officeart/2005/8/layout/default"/>
    <dgm:cxn modelId="{7D226375-1DC0-4C35-8F80-9187ED7DEC67}" srcId="{73A647A4-F23C-4A9C-9DE9-C3F1A7B080C1}" destId="{BDBB2C8E-55EC-4704-9C8A-F8D43A0D2CD8}" srcOrd="1" destOrd="0" parTransId="{2DBCBC4E-9F66-4A5C-B2FE-05805D6160EC}" sibTransId="{E914E9BD-74DC-4524-917E-E3F4311D1871}"/>
    <dgm:cxn modelId="{F5C7E978-680F-4457-8F3A-E167F57EBE93}" srcId="{73A647A4-F23C-4A9C-9DE9-C3F1A7B080C1}" destId="{965AC39D-CD95-4E71-A6C4-221708ECD687}" srcOrd="3" destOrd="0" parTransId="{057353D8-259C-4CC7-B66E-90B83C147FD9}" sibTransId="{44D0FCC1-7245-49AC-9C43-6E69B9E7EE3C}"/>
    <dgm:cxn modelId="{B438DE59-3581-4A56-ABE6-F8070A7B2579}" srcId="{73A647A4-F23C-4A9C-9DE9-C3F1A7B080C1}" destId="{F84BF04F-726D-4ADF-B4C2-13D50B190595}" srcOrd="0" destOrd="0" parTransId="{942D0F59-8A15-4BE8-B74A-7EE75E48E536}" sibTransId="{0AAD024B-B59B-4F91-B8C1-27E4979D1D31}"/>
    <dgm:cxn modelId="{0B47347C-0385-4EF9-A360-1A00AB2DF3C6}" type="presOf" srcId="{F84BF04F-726D-4ADF-B4C2-13D50B190595}" destId="{1893E49C-6859-47F0-82A9-151E980A314A}" srcOrd="0" destOrd="0" presId="urn:microsoft.com/office/officeart/2005/8/layout/default"/>
    <dgm:cxn modelId="{8AF922A4-7541-41AA-B688-1DBCC6FD08BB}" type="presOf" srcId="{BDBB2C8E-55EC-4704-9C8A-F8D43A0D2CD8}" destId="{5ADDF7CC-8D2D-4566-89E1-4BD6D239118F}" srcOrd="0" destOrd="0" presId="urn:microsoft.com/office/officeart/2005/8/layout/default"/>
    <dgm:cxn modelId="{A29DD0DD-D64C-4F36-BA9A-3AAE93AC7BC2}" srcId="{73A647A4-F23C-4A9C-9DE9-C3F1A7B080C1}" destId="{E32B2D62-FF62-48CA-B66B-17D644EF3520}" srcOrd="2" destOrd="0" parTransId="{9DFCFA9C-972D-4308-AE3C-245DE72F0403}" sibTransId="{EEB886C9-DB82-406A-AD18-C7BB29DBE52B}"/>
    <dgm:cxn modelId="{CEB442E5-F85C-4CFF-9FE1-EBB047407BA8}" srcId="{73A647A4-F23C-4A9C-9DE9-C3F1A7B080C1}" destId="{B548BCEF-4422-42C6-8C4F-519F36DB37DD}" srcOrd="5" destOrd="0" parTransId="{3467FF7B-5D17-4A9E-9BA3-8B363D02113B}" sibTransId="{FB52D60C-705B-4710-A729-A63C2F71EA27}"/>
    <dgm:cxn modelId="{D165B0B6-4AE3-4BCA-B440-6E761A4E3753}" type="presParOf" srcId="{269B45D1-DF3A-4439-B434-36ADBF2514D0}" destId="{1893E49C-6859-47F0-82A9-151E980A314A}" srcOrd="0" destOrd="0" presId="urn:microsoft.com/office/officeart/2005/8/layout/default"/>
    <dgm:cxn modelId="{532E7547-B64C-43DA-B127-7B2910AAF07F}" type="presParOf" srcId="{269B45D1-DF3A-4439-B434-36ADBF2514D0}" destId="{FD941E98-F81F-45BD-A53D-4D3DD790D85C}" srcOrd="1" destOrd="0" presId="urn:microsoft.com/office/officeart/2005/8/layout/default"/>
    <dgm:cxn modelId="{84AEF82C-BEFB-4D17-9B41-2B6EB4235218}" type="presParOf" srcId="{269B45D1-DF3A-4439-B434-36ADBF2514D0}" destId="{5ADDF7CC-8D2D-4566-89E1-4BD6D239118F}" srcOrd="2" destOrd="0" presId="urn:microsoft.com/office/officeart/2005/8/layout/default"/>
    <dgm:cxn modelId="{E7402C8D-6712-4470-B749-D75671573DA6}" type="presParOf" srcId="{269B45D1-DF3A-4439-B434-36ADBF2514D0}" destId="{E292E491-E93D-4DD2-96B6-7C5B98FEED08}" srcOrd="3" destOrd="0" presId="urn:microsoft.com/office/officeart/2005/8/layout/default"/>
    <dgm:cxn modelId="{029C5F2E-88C0-410C-BDBF-CB5B52B070DB}" type="presParOf" srcId="{269B45D1-DF3A-4439-B434-36ADBF2514D0}" destId="{6616B406-D4B5-48FB-804B-82E3C5108757}" srcOrd="4" destOrd="0" presId="urn:microsoft.com/office/officeart/2005/8/layout/default"/>
    <dgm:cxn modelId="{BB9B1DAB-7788-45CE-A766-3ECEF2EC0578}" type="presParOf" srcId="{269B45D1-DF3A-4439-B434-36ADBF2514D0}" destId="{6F4FE32E-59B6-466E-9DBC-1A0CA578A84D}" srcOrd="5" destOrd="0" presId="urn:microsoft.com/office/officeart/2005/8/layout/default"/>
    <dgm:cxn modelId="{FBDFA30D-8247-4B39-81D3-2D5E70319B03}" type="presParOf" srcId="{269B45D1-DF3A-4439-B434-36ADBF2514D0}" destId="{CA536A8F-3149-4EB3-AEC4-4CCAA20F6827}" srcOrd="6" destOrd="0" presId="urn:microsoft.com/office/officeart/2005/8/layout/default"/>
    <dgm:cxn modelId="{0B95EDCC-DB94-4F22-93F9-9B47B8A2D70E}" type="presParOf" srcId="{269B45D1-DF3A-4439-B434-36ADBF2514D0}" destId="{75C00109-A878-4BEF-8C32-671FBC9F302F}" srcOrd="7" destOrd="0" presId="urn:microsoft.com/office/officeart/2005/8/layout/default"/>
    <dgm:cxn modelId="{55F2670E-67B1-4209-8C8D-610769C3FF63}" type="presParOf" srcId="{269B45D1-DF3A-4439-B434-36ADBF2514D0}" destId="{98A2AA46-EABC-4A75-8356-99EFDBEC16B6}" srcOrd="8" destOrd="0" presId="urn:microsoft.com/office/officeart/2005/8/layout/default"/>
    <dgm:cxn modelId="{453C4718-80CF-48FB-B8FD-18A853F9CB90}" type="presParOf" srcId="{269B45D1-DF3A-4439-B434-36ADBF2514D0}" destId="{7043FA7A-D224-4E90-A2D8-ADC83FAB018C}" srcOrd="9" destOrd="0" presId="urn:microsoft.com/office/officeart/2005/8/layout/default"/>
    <dgm:cxn modelId="{43DEB826-BD9B-449E-AB51-58441AC24896}" type="presParOf" srcId="{269B45D1-DF3A-4439-B434-36ADBF2514D0}" destId="{04A856C2-707B-47C4-B8FC-E1D19B38CB0B}"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A647A4-F23C-4A9C-9DE9-C3F1A7B080C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84BF04F-726D-4ADF-B4C2-13D50B190595}">
      <dgm:prSet phldrT="[Text]"/>
      <dgm:spPr/>
      <dgm:t>
        <a:bodyPr/>
        <a:lstStyle/>
        <a:p>
          <a:r>
            <a:rPr lang="en-US"/>
            <a:t>Relevance and Utility</a:t>
          </a:r>
        </a:p>
      </dgm:t>
    </dgm:pt>
    <dgm:pt modelId="{942D0F59-8A15-4BE8-B74A-7EE75E48E536}" type="parTrans" cxnId="{B438DE59-3581-4A56-ABE6-F8070A7B2579}">
      <dgm:prSet/>
      <dgm:spPr/>
      <dgm:t>
        <a:bodyPr/>
        <a:lstStyle/>
        <a:p>
          <a:endParaRPr lang="en-US"/>
        </a:p>
      </dgm:t>
    </dgm:pt>
    <dgm:pt modelId="{0AAD024B-B59B-4F91-B8C1-27E4979D1D31}" type="sibTrans" cxnId="{B438DE59-3581-4A56-ABE6-F8070A7B2579}">
      <dgm:prSet/>
      <dgm:spPr/>
      <dgm:t>
        <a:bodyPr/>
        <a:lstStyle/>
        <a:p>
          <a:endParaRPr lang="en-US"/>
        </a:p>
      </dgm:t>
    </dgm:pt>
    <dgm:pt modelId="{BDBB2C8E-55EC-4704-9C8A-F8D43A0D2CD8}">
      <dgm:prSet phldrT="[Text]"/>
      <dgm:spPr/>
      <dgm:t>
        <a:bodyPr/>
        <a:lstStyle/>
        <a:p>
          <a:r>
            <a:rPr lang="en-US"/>
            <a:t>Self-Direction</a:t>
          </a:r>
        </a:p>
      </dgm:t>
    </dgm:pt>
    <dgm:pt modelId="{2DBCBC4E-9F66-4A5C-B2FE-05805D6160EC}" type="parTrans" cxnId="{7D226375-1DC0-4C35-8F80-9187ED7DEC67}">
      <dgm:prSet/>
      <dgm:spPr/>
      <dgm:t>
        <a:bodyPr/>
        <a:lstStyle/>
        <a:p>
          <a:endParaRPr lang="en-US"/>
        </a:p>
      </dgm:t>
    </dgm:pt>
    <dgm:pt modelId="{E914E9BD-74DC-4524-917E-E3F4311D1871}" type="sibTrans" cxnId="{7D226375-1DC0-4C35-8F80-9187ED7DEC67}">
      <dgm:prSet/>
      <dgm:spPr/>
      <dgm:t>
        <a:bodyPr/>
        <a:lstStyle/>
        <a:p>
          <a:endParaRPr lang="en-US"/>
        </a:p>
      </dgm:t>
    </dgm:pt>
    <dgm:pt modelId="{E32B2D62-FF62-48CA-B66B-17D644EF3520}">
      <dgm:prSet phldrT="[Text]"/>
      <dgm:spPr>
        <a:solidFill>
          <a:srgbClr val="7A8C8E"/>
        </a:solidFill>
      </dgm:spPr>
      <dgm:t>
        <a:bodyPr/>
        <a:lstStyle/>
        <a:p>
          <a:r>
            <a:rPr lang="en-US"/>
            <a:t>Active Engagement</a:t>
          </a:r>
        </a:p>
      </dgm:t>
    </dgm:pt>
    <dgm:pt modelId="{9DFCFA9C-972D-4308-AE3C-245DE72F0403}" type="parTrans" cxnId="{A29DD0DD-D64C-4F36-BA9A-3AAE93AC7BC2}">
      <dgm:prSet/>
      <dgm:spPr/>
      <dgm:t>
        <a:bodyPr/>
        <a:lstStyle/>
        <a:p>
          <a:endParaRPr lang="en-US"/>
        </a:p>
      </dgm:t>
    </dgm:pt>
    <dgm:pt modelId="{EEB886C9-DB82-406A-AD18-C7BB29DBE52B}" type="sibTrans" cxnId="{A29DD0DD-D64C-4F36-BA9A-3AAE93AC7BC2}">
      <dgm:prSet/>
      <dgm:spPr/>
      <dgm:t>
        <a:bodyPr/>
        <a:lstStyle/>
        <a:p>
          <a:endParaRPr lang="en-US"/>
        </a:p>
      </dgm:t>
    </dgm:pt>
    <dgm:pt modelId="{965AC39D-CD95-4E71-A6C4-221708ECD687}">
      <dgm:prSet phldrT="[Text]"/>
      <dgm:spPr/>
      <dgm:t>
        <a:bodyPr/>
        <a:lstStyle/>
        <a:p>
          <a:r>
            <a:rPr lang="en-US"/>
            <a:t>Purposeful Micro-Learning</a:t>
          </a:r>
        </a:p>
      </dgm:t>
    </dgm:pt>
    <dgm:pt modelId="{057353D8-259C-4CC7-B66E-90B83C147FD9}" type="parTrans" cxnId="{F5C7E978-680F-4457-8F3A-E167F57EBE93}">
      <dgm:prSet/>
      <dgm:spPr/>
      <dgm:t>
        <a:bodyPr/>
        <a:lstStyle/>
        <a:p>
          <a:endParaRPr lang="en-US"/>
        </a:p>
      </dgm:t>
    </dgm:pt>
    <dgm:pt modelId="{44D0FCC1-7245-49AC-9C43-6E69B9E7EE3C}" type="sibTrans" cxnId="{F5C7E978-680F-4457-8F3A-E167F57EBE93}">
      <dgm:prSet/>
      <dgm:spPr/>
      <dgm:t>
        <a:bodyPr/>
        <a:lstStyle/>
        <a:p>
          <a:endParaRPr lang="en-US"/>
        </a:p>
      </dgm:t>
    </dgm:pt>
    <dgm:pt modelId="{6511240B-F8CD-4A87-B144-C99260398A42}">
      <dgm:prSet phldrT="[Text]"/>
      <dgm:spPr/>
      <dgm:t>
        <a:bodyPr/>
        <a:lstStyle/>
        <a:p>
          <a:r>
            <a:rPr lang="en-US"/>
            <a:t>Integration with Knowledge and Experience</a:t>
          </a:r>
        </a:p>
      </dgm:t>
    </dgm:pt>
    <dgm:pt modelId="{9E76465E-640A-4AB2-9043-BFE780295EB3}" type="parTrans" cxnId="{1810632B-677E-48EB-87FD-75AE645590F9}">
      <dgm:prSet/>
      <dgm:spPr/>
      <dgm:t>
        <a:bodyPr/>
        <a:lstStyle/>
        <a:p>
          <a:endParaRPr lang="en-US"/>
        </a:p>
      </dgm:t>
    </dgm:pt>
    <dgm:pt modelId="{9989C7DA-5D1C-4278-9DC1-185C666EFE55}" type="sibTrans" cxnId="{1810632B-677E-48EB-87FD-75AE645590F9}">
      <dgm:prSet/>
      <dgm:spPr/>
      <dgm:t>
        <a:bodyPr/>
        <a:lstStyle/>
        <a:p>
          <a:endParaRPr lang="en-US"/>
        </a:p>
      </dgm:t>
    </dgm:pt>
    <dgm:pt modelId="{B548BCEF-4422-42C6-8C4F-519F36DB37DD}">
      <dgm:prSet/>
      <dgm:spPr/>
      <dgm:t>
        <a:bodyPr/>
        <a:lstStyle/>
        <a:p>
          <a:r>
            <a:rPr lang="en-US"/>
            <a:t>Goal-Oriented Structure</a:t>
          </a:r>
        </a:p>
      </dgm:t>
    </dgm:pt>
    <dgm:pt modelId="{3467FF7B-5D17-4A9E-9BA3-8B363D02113B}" type="parTrans" cxnId="{CEB442E5-F85C-4CFF-9FE1-EBB047407BA8}">
      <dgm:prSet/>
      <dgm:spPr/>
      <dgm:t>
        <a:bodyPr/>
        <a:lstStyle/>
        <a:p>
          <a:endParaRPr lang="en-US"/>
        </a:p>
      </dgm:t>
    </dgm:pt>
    <dgm:pt modelId="{FB52D60C-705B-4710-A729-A63C2F71EA27}" type="sibTrans" cxnId="{CEB442E5-F85C-4CFF-9FE1-EBB047407BA8}">
      <dgm:prSet/>
      <dgm:spPr/>
      <dgm:t>
        <a:bodyPr/>
        <a:lstStyle/>
        <a:p>
          <a:endParaRPr lang="en-US"/>
        </a:p>
      </dgm:t>
    </dgm:pt>
    <dgm:pt modelId="{269B45D1-DF3A-4439-B434-36ADBF2514D0}" type="pres">
      <dgm:prSet presAssocID="{73A647A4-F23C-4A9C-9DE9-C3F1A7B080C1}" presName="diagram" presStyleCnt="0">
        <dgm:presLayoutVars>
          <dgm:dir/>
          <dgm:resizeHandles val="exact"/>
        </dgm:presLayoutVars>
      </dgm:prSet>
      <dgm:spPr/>
    </dgm:pt>
    <dgm:pt modelId="{1893E49C-6859-47F0-82A9-151E980A314A}" type="pres">
      <dgm:prSet presAssocID="{F84BF04F-726D-4ADF-B4C2-13D50B190595}" presName="node" presStyleLbl="node1" presStyleIdx="0" presStyleCnt="6">
        <dgm:presLayoutVars>
          <dgm:bulletEnabled val="1"/>
        </dgm:presLayoutVars>
      </dgm:prSet>
      <dgm:spPr/>
    </dgm:pt>
    <dgm:pt modelId="{FD941E98-F81F-45BD-A53D-4D3DD790D85C}" type="pres">
      <dgm:prSet presAssocID="{0AAD024B-B59B-4F91-B8C1-27E4979D1D31}" presName="sibTrans" presStyleCnt="0"/>
      <dgm:spPr/>
    </dgm:pt>
    <dgm:pt modelId="{5ADDF7CC-8D2D-4566-89E1-4BD6D239118F}" type="pres">
      <dgm:prSet presAssocID="{BDBB2C8E-55EC-4704-9C8A-F8D43A0D2CD8}" presName="node" presStyleLbl="node1" presStyleIdx="1" presStyleCnt="6">
        <dgm:presLayoutVars>
          <dgm:bulletEnabled val="1"/>
        </dgm:presLayoutVars>
      </dgm:prSet>
      <dgm:spPr/>
    </dgm:pt>
    <dgm:pt modelId="{E292E491-E93D-4DD2-96B6-7C5B98FEED08}" type="pres">
      <dgm:prSet presAssocID="{E914E9BD-74DC-4524-917E-E3F4311D1871}" presName="sibTrans" presStyleCnt="0"/>
      <dgm:spPr/>
    </dgm:pt>
    <dgm:pt modelId="{6616B406-D4B5-48FB-804B-82E3C5108757}" type="pres">
      <dgm:prSet presAssocID="{E32B2D62-FF62-48CA-B66B-17D644EF3520}" presName="node" presStyleLbl="node1" presStyleIdx="2" presStyleCnt="6">
        <dgm:presLayoutVars>
          <dgm:bulletEnabled val="1"/>
        </dgm:presLayoutVars>
      </dgm:prSet>
      <dgm:spPr/>
    </dgm:pt>
    <dgm:pt modelId="{6F4FE32E-59B6-466E-9DBC-1A0CA578A84D}" type="pres">
      <dgm:prSet presAssocID="{EEB886C9-DB82-406A-AD18-C7BB29DBE52B}" presName="sibTrans" presStyleCnt="0"/>
      <dgm:spPr/>
    </dgm:pt>
    <dgm:pt modelId="{CA536A8F-3149-4EB3-AEC4-4CCAA20F6827}" type="pres">
      <dgm:prSet presAssocID="{965AC39D-CD95-4E71-A6C4-221708ECD687}" presName="node" presStyleLbl="node1" presStyleIdx="3" presStyleCnt="6">
        <dgm:presLayoutVars>
          <dgm:bulletEnabled val="1"/>
        </dgm:presLayoutVars>
      </dgm:prSet>
      <dgm:spPr/>
    </dgm:pt>
    <dgm:pt modelId="{75C00109-A878-4BEF-8C32-671FBC9F302F}" type="pres">
      <dgm:prSet presAssocID="{44D0FCC1-7245-49AC-9C43-6E69B9E7EE3C}" presName="sibTrans" presStyleCnt="0"/>
      <dgm:spPr/>
    </dgm:pt>
    <dgm:pt modelId="{98A2AA46-EABC-4A75-8356-99EFDBEC16B6}" type="pres">
      <dgm:prSet presAssocID="{6511240B-F8CD-4A87-B144-C99260398A42}" presName="node" presStyleLbl="node1" presStyleIdx="4" presStyleCnt="6">
        <dgm:presLayoutVars>
          <dgm:bulletEnabled val="1"/>
        </dgm:presLayoutVars>
      </dgm:prSet>
      <dgm:spPr/>
    </dgm:pt>
    <dgm:pt modelId="{7043FA7A-D224-4E90-A2D8-ADC83FAB018C}" type="pres">
      <dgm:prSet presAssocID="{9989C7DA-5D1C-4278-9DC1-185C666EFE55}" presName="sibTrans" presStyleCnt="0"/>
      <dgm:spPr/>
    </dgm:pt>
    <dgm:pt modelId="{04A856C2-707B-47C4-B8FC-E1D19B38CB0B}" type="pres">
      <dgm:prSet presAssocID="{B548BCEF-4422-42C6-8C4F-519F36DB37DD}" presName="node" presStyleLbl="node1" presStyleIdx="5" presStyleCnt="6">
        <dgm:presLayoutVars>
          <dgm:bulletEnabled val="1"/>
        </dgm:presLayoutVars>
      </dgm:prSet>
      <dgm:spPr/>
    </dgm:pt>
  </dgm:ptLst>
  <dgm:cxnLst>
    <dgm:cxn modelId="{356B2122-5EF1-4546-8758-D06B81CE6B8B}" type="presOf" srcId="{73A647A4-F23C-4A9C-9DE9-C3F1A7B080C1}" destId="{269B45D1-DF3A-4439-B434-36ADBF2514D0}" srcOrd="0" destOrd="0" presId="urn:microsoft.com/office/officeart/2005/8/layout/default"/>
    <dgm:cxn modelId="{1810632B-677E-48EB-87FD-75AE645590F9}" srcId="{73A647A4-F23C-4A9C-9DE9-C3F1A7B080C1}" destId="{6511240B-F8CD-4A87-B144-C99260398A42}" srcOrd="4" destOrd="0" parTransId="{9E76465E-640A-4AB2-9043-BFE780295EB3}" sibTransId="{9989C7DA-5D1C-4278-9DC1-185C666EFE55}"/>
    <dgm:cxn modelId="{D54C195B-F1BB-4806-BDBD-00D51F9681C1}" type="presOf" srcId="{B548BCEF-4422-42C6-8C4F-519F36DB37DD}" destId="{04A856C2-707B-47C4-B8FC-E1D19B38CB0B}" srcOrd="0" destOrd="0" presId="urn:microsoft.com/office/officeart/2005/8/layout/default"/>
    <dgm:cxn modelId="{E86D6C41-88D9-4256-8C8A-3129ACD13CDA}" type="presOf" srcId="{965AC39D-CD95-4E71-A6C4-221708ECD687}" destId="{CA536A8F-3149-4EB3-AEC4-4CCAA20F6827}" srcOrd="0" destOrd="0" presId="urn:microsoft.com/office/officeart/2005/8/layout/default"/>
    <dgm:cxn modelId="{96B54542-CE09-4BE5-B122-0E5EACD1F2B5}" type="presOf" srcId="{E32B2D62-FF62-48CA-B66B-17D644EF3520}" destId="{6616B406-D4B5-48FB-804B-82E3C5108757}" srcOrd="0" destOrd="0" presId="urn:microsoft.com/office/officeart/2005/8/layout/default"/>
    <dgm:cxn modelId="{55EC8466-F627-4F1F-91E0-6DCBC614D5E8}" type="presOf" srcId="{6511240B-F8CD-4A87-B144-C99260398A42}" destId="{98A2AA46-EABC-4A75-8356-99EFDBEC16B6}" srcOrd="0" destOrd="0" presId="urn:microsoft.com/office/officeart/2005/8/layout/default"/>
    <dgm:cxn modelId="{7D226375-1DC0-4C35-8F80-9187ED7DEC67}" srcId="{73A647A4-F23C-4A9C-9DE9-C3F1A7B080C1}" destId="{BDBB2C8E-55EC-4704-9C8A-F8D43A0D2CD8}" srcOrd="1" destOrd="0" parTransId="{2DBCBC4E-9F66-4A5C-B2FE-05805D6160EC}" sibTransId="{E914E9BD-74DC-4524-917E-E3F4311D1871}"/>
    <dgm:cxn modelId="{F5C7E978-680F-4457-8F3A-E167F57EBE93}" srcId="{73A647A4-F23C-4A9C-9DE9-C3F1A7B080C1}" destId="{965AC39D-CD95-4E71-A6C4-221708ECD687}" srcOrd="3" destOrd="0" parTransId="{057353D8-259C-4CC7-B66E-90B83C147FD9}" sibTransId="{44D0FCC1-7245-49AC-9C43-6E69B9E7EE3C}"/>
    <dgm:cxn modelId="{B438DE59-3581-4A56-ABE6-F8070A7B2579}" srcId="{73A647A4-F23C-4A9C-9DE9-C3F1A7B080C1}" destId="{F84BF04F-726D-4ADF-B4C2-13D50B190595}" srcOrd="0" destOrd="0" parTransId="{942D0F59-8A15-4BE8-B74A-7EE75E48E536}" sibTransId="{0AAD024B-B59B-4F91-B8C1-27E4979D1D31}"/>
    <dgm:cxn modelId="{0B47347C-0385-4EF9-A360-1A00AB2DF3C6}" type="presOf" srcId="{F84BF04F-726D-4ADF-B4C2-13D50B190595}" destId="{1893E49C-6859-47F0-82A9-151E980A314A}" srcOrd="0" destOrd="0" presId="urn:microsoft.com/office/officeart/2005/8/layout/default"/>
    <dgm:cxn modelId="{8AF922A4-7541-41AA-B688-1DBCC6FD08BB}" type="presOf" srcId="{BDBB2C8E-55EC-4704-9C8A-F8D43A0D2CD8}" destId="{5ADDF7CC-8D2D-4566-89E1-4BD6D239118F}" srcOrd="0" destOrd="0" presId="urn:microsoft.com/office/officeart/2005/8/layout/default"/>
    <dgm:cxn modelId="{A29DD0DD-D64C-4F36-BA9A-3AAE93AC7BC2}" srcId="{73A647A4-F23C-4A9C-9DE9-C3F1A7B080C1}" destId="{E32B2D62-FF62-48CA-B66B-17D644EF3520}" srcOrd="2" destOrd="0" parTransId="{9DFCFA9C-972D-4308-AE3C-245DE72F0403}" sibTransId="{EEB886C9-DB82-406A-AD18-C7BB29DBE52B}"/>
    <dgm:cxn modelId="{CEB442E5-F85C-4CFF-9FE1-EBB047407BA8}" srcId="{73A647A4-F23C-4A9C-9DE9-C3F1A7B080C1}" destId="{B548BCEF-4422-42C6-8C4F-519F36DB37DD}" srcOrd="5" destOrd="0" parTransId="{3467FF7B-5D17-4A9E-9BA3-8B363D02113B}" sibTransId="{FB52D60C-705B-4710-A729-A63C2F71EA27}"/>
    <dgm:cxn modelId="{D165B0B6-4AE3-4BCA-B440-6E761A4E3753}" type="presParOf" srcId="{269B45D1-DF3A-4439-B434-36ADBF2514D0}" destId="{1893E49C-6859-47F0-82A9-151E980A314A}" srcOrd="0" destOrd="0" presId="urn:microsoft.com/office/officeart/2005/8/layout/default"/>
    <dgm:cxn modelId="{532E7547-B64C-43DA-B127-7B2910AAF07F}" type="presParOf" srcId="{269B45D1-DF3A-4439-B434-36ADBF2514D0}" destId="{FD941E98-F81F-45BD-A53D-4D3DD790D85C}" srcOrd="1" destOrd="0" presId="urn:microsoft.com/office/officeart/2005/8/layout/default"/>
    <dgm:cxn modelId="{84AEF82C-BEFB-4D17-9B41-2B6EB4235218}" type="presParOf" srcId="{269B45D1-DF3A-4439-B434-36ADBF2514D0}" destId="{5ADDF7CC-8D2D-4566-89E1-4BD6D239118F}" srcOrd="2" destOrd="0" presId="urn:microsoft.com/office/officeart/2005/8/layout/default"/>
    <dgm:cxn modelId="{E7402C8D-6712-4470-B749-D75671573DA6}" type="presParOf" srcId="{269B45D1-DF3A-4439-B434-36ADBF2514D0}" destId="{E292E491-E93D-4DD2-96B6-7C5B98FEED08}" srcOrd="3" destOrd="0" presId="urn:microsoft.com/office/officeart/2005/8/layout/default"/>
    <dgm:cxn modelId="{029C5F2E-88C0-410C-BDBF-CB5B52B070DB}" type="presParOf" srcId="{269B45D1-DF3A-4439-B434-36ADBF2514D0}" destId="{6616B406-D4B5-48FB-804B-82E3C5108757}" srcOrd="4" destOrd="0" presId="urn:microsoft.com/office/officeart/2005/8/layout/default"/>
    <dgm:cxn modelId="{BB9B1DAB-7788-45CE-A766-3ECEF2EC0578}" type="presParOf" srcId="{269B45D1-DF3A-4439-B434-36ADBF2514D0}" destId="{6F4FE32E-59B6-466E-9DBC-1A0CA578A84D}" srcOrd="5" destOrd="0" presId="urn:microsoft.com/office/officeart/2005/8/layout/default"/>
    <dgm:cxn modelId="{FBDFA30D-8247-4B39-81D3-2D5E70319B03}" type="presParOf" srcId="{269B45D1-DF3A-4439-B434-36ADBF2514D0}" destId="{CA536A8F-3149-4EB3-AEC4-4CCAA20F6827}" srcOrd="6" destOrd="0" presId="urn:microsoft.com/office/officeart/2005/8/layout/default"/>
    <dgm:cxn modelId="{0B95EDCC-DB94-4F22-93F9-9B47B8A2D70E}" type="presParOf" srcId="{269B45D1-DF3A-4439-B434-36ADBF2514D0}" destId="{75C00109-A878-4BEF-8C32-671FBC9F302F}" srcOrd="7" destOrd="0" presId="urn:microsoft.com/office/officeart/2005/8/layout/default"/>
    <dgm:cxn modelId="{55F2670E-67B1-4209-8C8D-610769C3FF63}" type="presParOf" srcId="{269B45D1-DF3A-4439-B434-36ADBF2514D0}" destId="{98A2AA46-EABC-4A75-8356-99EFDBEC16B6}" srcOrd="8" destOrd="0" presId="urn:microsoft.com/office/officeart/2005/8/layout/default"/>
    <dgm:cxn modelId="{453C4718-80CF-48FB-B8FD-18A853F9CB90}" type="presParOf" srcId="{269B45D1-DF3A-4439-B434-36ADBF2514D0}" destId="{7043FA7A-D224-4E90-A2D8-ADC83FAB018C}" srcOrd="9" destOrd="0" presId="urn:microsoft.com/office/officeart/2005/8/layout/default"/>
    <dgm:cxn modelId="{43DEB826-BD9B-449E-AB51-58441AC24896}" type="presParOf" srcId="{269B45D1-DF3A-4439-B434-36ADBF2514D0}" destId="{04A856C2-707B-47C4-B8FC-E1D19B38CB0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A647A4-F23C-4A9C-9DE9-C3F1A7B080C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84BF04F-726D-4ADF-B4C2-13D50B190595}">
      <dgm:prSet phldrT="[Text]"/>
      <dgm:spPr/>
      <dgm:t>
        <a:bodyPr/>
        <a:lstStyle/>
        <a:p>
          <a:r>
            <a:rPr lang="en-US"/>
            <a:t>Relevance and Utility</a:t>
          </a:r>
        </a:p>
      </dgm:t>
    </dgm:pt>
    <dgm:pt modelId="{942D0F59-8A15-4BE8-B74A-7EE75E48E536}" type="parTrans" cxnId="{B438DE59-3581-4A56-ABE6-F8070A7B2579}">
      <dgm:prSet/>
      <dgm:spPr/>
      <dgm:t>
        <a:bodyPr/>
        <a:lstStyle/>
        <a:p>
          <a:endParaRPr lang="en-US"/>
        </a:p>
      </dgm:t>
    </dgm:pt>
    <dgm:pt modelId="{0AAD024B-B59B-4F91-B8C1-27E4979D1D31}" type="sibTrans" cxnId="{B438DE59-3581-4A56-ABE6-F8070A7B2579}">
      <dgm:prSet/>
      <dgm:spPr/>
      <dgm:t>
        <a:bodyPr/>
        <a:lstStyle/>
        <a:p>
          <a:endParaRPr lang="en-US"/>
        </a:p>
      </dgm:t>
    </dgm:pt>
    <dgm:pt modelId="{BDBB2C8E-55EC-4704-9C8A-F8D43A0D2CD8}">
      <dgm:prSet phldrT="[Text]"/>
      <dgm:spPr/>
      <dgm:t>
        <a:bodyPr/>
        <a:lstStyle/>
        <a:p>
          <a:r>
            <a:rPr lang="en-US"/>
            <a:t>Self-Direction</a:t>
          </a:r>
        </a:p>
      </dgm:t>
    </dgm:pt>
    <dgm:pt modelId="{2DBCBC4E-9F66-4A5C-B2FE-05805D6160EC}" type="parTrans" cxnId="{7D226375-1DC0-4C35-8F80-9187ED7DEC67}">
      <dgm:prSet/>
      <dgm:spPr/>
      <dgm:t>
        <a:bodyPr/>
        <a:lstStyle/>
        <a:p>
          <a:endParaRPr lang="en-US"/>
        </a:p>
      </dgm:t>
    </dgm:pt>
    <dgm:pt modelId="{E914E9BD-74DC-4524-917E-E3F4311D1871}" type="sibTrans" cxnId="{7D226375-1DC0-4C35-8F80-9187ED7DEC67}">
      <dgm:prSet/>
      <dgm:spPr/>
      <dgm:t>
        <a:bodyPr/>
        <a:lstStyle/>
        <a:p>
          <a:endParaRPr lang="en-US"/>
        </a:p>
      </dgm:t>
    </dgm:pt>
    <dgm:pt modelId="{E32B2D62-FF62-48CA-B66B-17D644EF3520}">
      <dgm:prSet phldrT="[Text]"/>
      <dgm:spPr/>
      <dgm:t>
        <a:bodyPr/>
        <a:lstStyle/>
        <a:p>
          <a:r>
            <a:rPr lang="en-US"/>
            <a:t>Active Engagement</a:t>
          </a:r>
        </a:p>
      </dgm:t>
    </dgm:pt>
    <dgm:pt modelId="{9DFCFA9C-972D-4308-AE3C-245DE72F0403}" type="parTrans" cxnId="{A29DD0DD-D64C-4F36-BA9A-3AAE93AC7BC2}">
      <dgm:prSet/>
      <dgm:spPr/>
      <dgm:t>
        <a:bodyPr/>
        <a:lstStyle/>
        <a:p>
          <a:endParaRPr lang="en-US"/>
        </a:p>
      </dgm:t>
    </dgm:pt>
    <dgm:pt modelId="{EEB886C9-DB82-406A-AD18-C7BB29DBE52B}" type="sibTrans" cxnId="{A29DD0DD-D64C-4F36-BA9A-3AAE93AC7BC2}">
      <dgm:prSet/>
      <dgm:spPr/>
      <dgm:t>
        <a:bodyPr/>
        <a:lstStyle/>
        <a:p>
          <a:endParaRPr lang="en-US"/>
        </a:p>
      </dgm:t>
    </dgm:pt>
    <dgm:pt modelId="{965AC39D-CD95-4E71-A6C4-221708ECD687}">
      <dgm:prSet phldrT="[Text]"/>
      <dgm:spPr/>
      <dgm:t>
        <a:bodyPr/>
        <a:lstStyle/>
        <a:p>
          <a:r>
            <a:rPr lang="en-US"/>
            <a:t>Purposeful Micro-Learning</a:t>
          </a:r>
        </a:p>
      </dgm:t>
    </dgm:pt>
    <dgm:pt modelId="{057353D8-259C-4CC7-B66E-90B83C147FD9}" type="parTrans" cxnId="{F5C7E978-680F-4457-8F3A-E167F57EBE93}">
      <dgm:prSet/>
      <dgm:spPr/>
      <dgm:t>
        <a:bodyPr/>
        <a:lstStyle/>
        <a:p>
          <a:endParaRPr lang="en-US"/>
        </a:p>
      </dgm:t>
    </dgm:pt>
    <dgm:pt modelId="{44D0FCC1-7245-49AC-9C43-6E69B9E7EE3C}" type="sibTrans" cxnId="{F5C7E978-680F-4457-8F3A-E167F57EBE93}">
      <dgm:prSet/>
      <dgm:spPr/>
      <dgm:t>
        <a:bodyPr/>
        <a:lstStyle/>
        <a:p>
          <a:endParaRPr lang="en-US"/>
        </a:p>
      </dgm:t>
    </dgm:pt>
    <dgm:pt modelId="{6511240B-F8CD-4A87-B144-C99260398A42}">
      <dgm:prSet phldrT="[Text]"/>
      <dgm:spPr/>
      <dgm:t>
        <a:bodyPr/>
        <a:lstStyle/>
        <a:p>
          <a:r>
            <a:rPr lang="en-US"/>
            <a:t>Integration with Knowledge and Experience</a:t>
          </a:r>
        </a:p>
      </dgm:t>
    </dgm:pt>
    <dgm:pt modelId="{9E76465E-640A-4AB2-9043-BFE780295EB3}" type="parTrans" cxnId="{1810632B-677E-48EB-87FD-75AE645590F9}">
      <dgm:prSet/>
      <dgm:spPr/>
      <dgm:t>
        <a:bodyPr/>
        <a:lstStyle/>
        <a:p>
          <a:endParaRPr lang="en-US"/>
        </a:p>
      </dgm:t>
    </dgm:pt>
    <dgm:pt modelId="{9989C7DA-5D1C-4278-9DC1-185C666EFE55}" type="sibTrans" cxnId="{1810632B-677E-48EB-87FD-75AE645590F9}">
      <dgm:prSet/>
      <dgm:spPr/>
      <dgm:t>
        <a:bodyPr/>
        <a:lstStyle/>
        <a:p>
          <a:endParaRPr lang="en-US"/>
        </a:p>
      </dgm:t>
    </dgm:pt>
    <dgm:pt modelId="{B548BCEF-4422-42C6-8C4F-519F36DB37DD}">
      <dgm:prSet/>
      <dgm:spPr/>
      <dgm:t>
        <a:bodyPr/>
        <a:lstStyle/>
        <a:p>
          <a:r>
            <a:rPr lang="en-US"/>
            <a:t>Goal-Oriented Structure</a:t>
          </a:r>
        </a:p>
      </dgm:t>
    </dgm:pt>
    <dgm:pt modelId="{3467FF7B-5D17-4A9E-9BA3-8B363D02113B}" type="parTrans" cxnId="{CEB442E5-F85C-4CFF-9FE1-EBB047407BA8}">
      <dgm:prSet/>
      <dgm:spPr/>
      <dgm:t>
        <a:bodyPr/>
        <a:lstStyle/>
        <a:p>
          <a:endParaRPr lang="en-US"/>
        </a:p>
      </dgm:t>
    </dgm:pt>
    <dgm:pt modelId="{FB52D60C-705B-4710-A729-A63C2F71EA27}" type="sibTrans" cxnId="{CEB442E5-F85C-4CFF-9FE1-EBB047407BA8}">
      <dgm:prSet/>
      <dgm:spPr/>
      <dgm:t>
        <a:bodyPr/>
        <a:lstStyle/>
        <a:p>
          <a:endParaRPr lang="en-US"/>
        </a:p>
      </dgm:t>
    </dgm:pt>
    <dgm:pt modelId="{269B45D1-DF3A-4439-B434-36ADBF2514D0}" type="pres">
      <dgm:prSet presAssocID="{73A647A4-F23C-4A9C-9DE9-C3F1A7B080C1}" presName="diagram" presStyleCnt="0">
        <dgm:presLayoutVars>
          <dgm:dir/>
          <dgm:resizeHandles val="exact"/>
        </dgm:presLayoutVars>
      </dgm:prSet>
      <dgm:spPr/>
    </dgm:pt>
    <dgm:pt modelId="{1893E49C-6859-47F0-82A9-151E980A314A}" type="pres">
      <dgm:prSet presAssocID="{F84BF04F-726D-4ADF-B4C2-13D50B190595}" presName="node" presStyleLbl="node1" presStyleIdx="0" presStyleCnt="6">
        <dgm:presLayoutVars>
          <dgm:bulletEnabled val="1"/>
        </dgm:presLayoutVars>
      </dgm:prSet>
      <dgm:spPr/>
    </dgm:pt>
    <dgm:pt modelId="{FD941E98-F81F-45BD-A53D-4D3DD790D85C}" type="pres">
      <dgm:prSet presAssocID="{0AAD024B-B59B-4F91-B8C1-27E4979D1D31}" presName="sibTrans" presStyleCnt="0"/>
      <dgm:spPr/>
    </dgm:pt>
    <dgm:pt modelId="{5ADDF7CC-8D2D-4566-89E1-4BD6D239118F}" type="pres">
      <dgm:prSet presAssocID="{BDBB2C8E-55EC-4704-9C8A-F8D43A0D2CD8}" presName="node" presStyleLbl="node1" presStyleIdx="1" presStyleCnt="6">
        <dgm:presLayoutVars>
          <dgm:bulletEnabled val="1"/>
        </dgm:presLayoutVars>
      </dgm:prSet>
      <dgm:spPr/>
    </dgm:pt>
    <dgm:pt modelId="{E292E491-E93D-4DD2-96B6-7C5B98FEED08}" type="pres">
      <dgm:prSet presAssocID="{E914E9BD-74DC-4524-917E-E3F4311D1871}" presName="sibTrans" presStyleCnt="0"/>
      <dgm:spPr/>
    </dgm:pt>
    <dgm:pt modelId="{6616B406-D4B5-48FB-804B-82E3C5108757}" type="pres">
      <dgm:prSet presAssocID="{E32B2D62-FF62-48CA-B66B-17D644EF3520}" presName="node" presStyleLbl="node1" presStyleIdx="2" presStyleCnt="6">
        <dgm:presLayoutVars>
          <dgm:bulletEnabled val="1"/>
        </dgm:presLayoutVars>
      </dgm:prSet>
      <dgm:spPr/>
    </dgm:pt>
    <dgm:pt modelId="{6F4FE32E-59B6-466E-9DBC-1A0CA578A84D}" type="pres">
      <dgm:prSet presAssocID="{EEB886C9-DB82-406A-AD18-C7BB29DBE52B}" presName="sibTrans" presStyleCnt="0"/>
      <dgm:spPr/>
    </dgm:pt>
    <dgm:pt modelId="{CA536A8F-3149-4EB3-AEC4-4CCAA20F6827}" type="pres">
      <dgm:prSet presAssocID="{965AC39D-CD95-4E71-A6C4-221708ECD687}" presName="node" presStyleLbl="node1" presStyleIdx="3" presStyleCnt="6">
        <dgm:presLayoutVars>
          <dgm:bulletEnabled val="1"/>
        </dgm:presLayoutVars>
      </dgm:prSet>
      <dgm:spPr/>
    </dgm:pt>
    <dgm:pt modelId="{75C00109-A878-4BEF-8C32-671FBC9F302F}" type="pres">
      <dgm:prSet presAssocID="{44D0FCC1-7245-49AC-9C43-6E69B9E7EE3C}" presName="sibTrans" presStyleCnt="0"/>
      <dgm:spPr/>
    </dgm:pt>
    <dgm:pt modelId="{98A2AA46-EABC-4A75-8356-99EFDBEC16B6}" type="pres">
      <dgm:prSet presAssocID="{6511240B-F8CD-4A87-B144-C99260398A42}" presName="node" presStyleLbl="node1" presStyleIdx="4" presStyleCnt="6">
        <dgm:presLayoutVars>
          <dgm:bulletEnabled val="1"/>
        </dgm:presLayoutVars>
      </dgm:prSet>
      <dgm:spPr/>
    </dgm:pt>
    <dgm:pt modelId="{7043FA7A-D224-4E90-A2D8-ADC83FAB018C}" type="pres">
      <dgm:prSet presAssocID="{9989C7DA-5D1C-4278-9DC1-185C666EFE55}" presName="sibTrans" presStyleCnt="0"/>
      <dgm:spPr/>
    </dgm:pt>
    <dgm:pt modelId="{04A856C2-707B-47C4-B8FC-E1D19B38CB0B}" type="pres">
      <dgm:prSet presAssocID="{B548BCEF-4422-42C6-8C4F-519F36DB37DD}" presName="node" presStyleLbl="node1" presStyleIdx="5" presStyleCnt="6">
        <dgm:presLayoutVars>
          <dgm:bulletEnabled val="1"/>
        </dgm:presLayoutVars>
      </dgm:prSet>
      <dgm:spPr/>
    </dgm:pt>
  </dgm:ptLst>
  <dgm:cxnLst>
    <dgm:cxn modelId="{356B2122-5EF1-4546-8758-D06B81CE6B8B}" type="presOf" srcId="{73A647A4-F23C-4A9C-9DE9-C3F1A7B080C1}" destId="{269B45D1-DF3A-4439-B434-36ADBF2514D0}" srcOrd="0" destOrd="0" presId="urn:microsoft.com/office/officeart/2005/8/layout/default"/>
    <dgm:cxn modelId="{1810632B-677E-48EB-87FD-75AE645590F9}" srcId="{73A647A4-F23C-4A9C-9DE9-C3F1A7B080C1}" destId="{6511240B-F8CD-4A87-B144-C99260398A42}" srcOrd="4" destOrd="0" parTransId="{9E76465E-640A-4AB2-9043-BFE780295EB3}" sibTransId="{9989C7DA-5D1C-4278-9DC1-185C666EFE55}"/>
    <dgm:cxn modelId="{D54C195B-F1BB-4806-BDBD-00D51F9681C1}" type="presOf" srcId="{B548BCEF-4422-42C6-8C4F-519F36DB37DD}" destId="{04A856C2-707B-47C4-B8FC-E1D19B38CB0B}" srcOrd="0" destOrd="0" presId="urn:microsoft.com/office/officeart/2005/8/layout/default"/>
    <dgm:cxn modelId="{E86D6C41-88D9-4256-8C8A-3129ACD13CDA}" type="presOf" srcId="{965AC39D-CD95-4E71-A6C4-221708ECD687}" destId="{CA536A8F-3149-4EB3-AEC4-4CCAA20F6827}" srcOrd="0" destOrd="0" presId="urn:microsoft.com/office/officeart/2005/8/layout/default"/>
    <dgm:cxn modelId="{96B54542-CE09-4BE5-B122-0E5EACD1F2B5}" type="presOf" srcId="{E32B2D62-FF62-48CA-B66B-17D644EF3520}" destId="{6616B406-D4B5-48FB-804B-82E3C5108757}" srcOrd="0" destOrd="0" presId="urn:microsoft.com/office/officeart/2005/8/layout/default"/>
    <dgm:cxn modelId="{55EC8466-F627-4F1F-91E0-6DCBC614D5E8}" type="presOf" srcId="{6511240B-F8CD-4A87-B144-C99260398A42}" destId="{98A2AA46-EABC-4A75-8356-99EFDBEC16B6}" srcOrd="0" destOrd="0" presId="urn:microsoft.com/office/officeart/2005/8/layout/default"/>
    <dgm:cxn modelId="{7D226375-1DC0-4C35-8F80-9187ED7DEC67}" srcId="{73A647A4-F23C-4A9C-9DE9-C3F1A7B080C1}" destId="{BDBB2C8E-55EC-4704-9C8A-F8D43A0D2CD8}" srcOrd="1" destOrd="0" parTransId="{2DBCBC4E-9F66-4A5C-B2FE-05805D6160EC}" sibTransId="{E914E9BD-74DC-4524-917E-E3F4311D1871}"/>
    <dgm:cxn modelId="{F5C7E978-680F-4457-8F3A-E167F57EBE93}" srcId="{73A647A4-F23C-4A9C-9DE9-C3F1A7B080C1}" destId="{965AC39D-CD95-4E71-A6C4-221708ECD687}" srcOrd="3" destOrd="0" parTransId="{057353D8-259C-4CC7-B66E-90B83C147FD9}" sibTransId="{44D0FCC1-7245-49AC-9C43-6E69B9E7EE3C}"/>
    <dgm:cxn modelId="{B438DE59-3581-4A56-ABE6-F8070A7B2579}" srcId="{73A647A4-F23C-4A9C-9DE9-C3F1A7B080C1}" destId="{F84BF04F-726D-4ADF-B4C2-13D50B190595}" srcOrd="0" destOrd="0" parTransId="{942D0F59-8A15-4BE8-B74A-7EE75E48E536}" sibTransId="{0AAD024B-B59B-4F91-B8C1-27E4979D1D31}"/>
    <dgm:cxn modelId="{0B47347C-0385-4EF9-A360-1A00AB2DF3C6}" type="presOf" srcId="{F84BF04F-726D-4ADF-B4C2-13D50B190595}" destId="{1893E49C-6859-47F0-82A9-151E980A314A}" srcOrd="0" destOrd="0" presId="urn:microsoft.com/office/officeart/2005/8/layout/default"/>
    <dgm:cxn modelId="{8AF922A4-7541-41AA-B688-1DBCC6FD08BB}" type="presOf" srcId="{BDBB2C8E-55EC-4704-9C8A-F8D43A0D2CD8}" destId="{5ADDF7CC-8D2D-4566-89E1-4BD6D239118F}" srcOrd="0" destOrd="0" presId="urn:microsoft.com/office/officeart/2005/8/layout/default"/>
    <dgm:cxn modelId="{A29DD0DD-D64C-4F36-BA9A-3AAE93AC7BC2}" srcId="{73A647A4-F23C-4A9C-9DE9-C3F1A7B080C1}" destId="{E32B2D62-FF62-48CA-B66B-17D644EF3520}" srcOrd="2" destOrd="0" parTransId="{9DFCFA9C-972D-4308-AE3C-245DE72F0403}" sibTransId="{EEB886C9-DB82-406A-AD18-C7BB29DBE52B}"/>
    <dgm:cxn modelId="{CEB442E5-F85C-4CFF-9FE1-EBB047407BA8}" srcId="{73A647A4-F23C-4A9C-9DE9-C3F1A7B080C1}" destId="{B548BCEF-4422-42C6-8C4F-519F36DB37DD}" srcOrd="5" destOrd="0" parTransId="{3467FF7B-5D17-4A9E-9BA3-8B363D02113B}" sibTransId="{FB52D60C-705B-4710-A729-A63C2F71EA27}"/>
    <dgm:cxn modelId="{D165B0B6-4AE3-4BCA-B440-6E761A4E3753}" type="presParOf" srcId="{269B45D1-DF3A-4439-B434-36ADBF2514D0}" destId="{1893E49C-6859-47F0-82A9-151E980A314A}" srcOrd="0" destOrd="0" presId="urn:microsoft.com/office/officeart/2005/8/layout/default"/>
    <dgm:cxn modelId="{532E7547-B64C-43DA-B127-7B2910AAF07F}" type="presParOf" srcId="{269B45D1-DF3A-4439-B434-36ADBF2514D0}" destId="{FD941E98-F81F-45BD-A53D-4D3DD790D85C}" srcOrd="1" destOrd="0" presId="urn:microsoft.com/office/officeart/2005/8/layout/default"/>
    <dgm:cxn modelId="{84AEF82C-BEFB-4D17-9B41-2B6EB4235218}" type="presParOf" srcId="{269B45D1-DF3A-4439-B434-36ADBF2514D0}" destId="{5ADDF7CC-8D2D-4566-89E1-4BD6D239118F}" srcOrd="2" destOrd="0" presId="urn:microsoft.com/office/officeart/2005/8/layout/default"/>
    <dgm:cxn modelId="{E7402C8D-6712-4470-B749-D75671573DA6}" type="presParOf" srcId="{269B45D1-DF3A-4439-B434-36ADBF2514D0}" destId="{E292E491-E93D-4DD2-96B6-7C5B98FEED08}" srcOrd="3" destOrd="0" presId="urn:microsoft.com/office/officeart/2005/8/layout/default"/>
    <dgm:cxn modelId="{029C5F2E-88C0-410C-BDBF-CB5B52B070DB}" type="presParOf" srcId="{269B45D1-DF3A-4439-B434-36ADBF2514D0}" destId="{6616B406-D4B5-48FB-804B-82E3C5108757}" srcOrd="4" destOrd="0" presId="urn:microsoft.com/office/officeart/2005/8/layout/default"/>
    <dgm:cxn modelId="{BB9B1DAB-7788-45CE-A766-3ECEF2EC0578}" type="presParOf" srcId="{269B45D1-DF3A-4439-B434-36ADBF2514D0}" destId="{6F4FE32E-59B6-466E-9DBC-1A0CA578A84D}" srcOrd="5" destOrd="0" presId="urn:microsoft.com/office/officeart/2005/8/layout/default"/>
    <dgm:cxn modelId="{FBDFA30D-8247-4B39-81D3-2D5E70319B03}" type="presParOf" srcId="{269B45D1-DF3A-4439-B434-36ADBF2514D0}" destId="{CA536A8F-3149-4EB3-AEC4-4CCAA20F6827}" srcOrd="6" destOrd="0" presId="urn:microsoft.com/office/officeart/2005/8/layout/default"/>
    <dgm:cxn modelId="{0B95EDCC-DB94-4F22-93F9-9B47B8A2D70E}" type="presParOf" srcId="{269B45D1-DF3A-4439-B434-36ADBF2514D0}" destId="{75C00109-A878-4BEF-8C32-671FBC9F302F}" srcOrd="7" destOrd="0" presId="urn:microsoft.com/office/officeart/2005/8/layout/default"/>
    <dgm:cxn modelId="{55F2670E-67B1-4209-8C8D-610769C3FF63}" type="presParOf" srcId="{269B45D1-DF3A-4439-B434-36ADBF2514D0}" destId="{98A2AA46-EABC-4A75-8356-99EFDBEC16B6}" srcOrd="8" destOrd="0" presId="urn:microsoft.com/office/officeart/2005/8/layout/default"/>
    <dgm:cxn modelId="{453C4718-80CF-48FB-B8FD-18A853F9CB90}" type="presParOf" srcId="{269B45D1-DF3A-4439-B434-36ADBF2514D0}" destId="{7043FA7A-D224-4E90-A2D8-ADC83FAB018C}" srcOrd="9" destOrd="0" presId="urn:microsoft.com/office/officeart/2005/8/layout/default"/>
    <dgm:cxn modelId="{43DEB826-BD9B-449E-AB51-58441AC24896}" type="presParOf" srcId="{269B45D1-DF3A-4439-B434-36ADBF2514D0}" destId="{04A856C2-707B-47C4-B8FC-E1D19B38CB0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A647A4-F23C-4A9C-9DE9-C3F1A7B080C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84BF04F-726D-4ADF-B4C2-13D50B190595}">
      <dgm:prSet phldrT="[Text]"/>
      <dgm:spPr/>
      <dgm:t>
        <a:bodyPr/>
        <a:lstStyle/>
        <a:p>
          <a:r>
            <a:rPr lang="en-US"/>
            <a:t>Relevance and Utility</a:t>
          </a:r>
        </a:p>
      </dgm:t>
    </dgm:pt>
    <dgm:pt modelId="{942D0F59-8A15-4BE8-B74A-7EE75E48E536}" type="parTrans" cxnId="{B438DE59-3581-4A56-ABE6-F8070A7B2579}">
      <dgm:prSet/>
      <dgm:spPr/>
      <dgm:t>
        <a:bodyPr/>
        <a:lstStyle/>
        <a:p>
          <a:endParaRPr lang="en-US"/>
        </a:p>
      </dgm:t>
    </dgm:pt>
    <dgm:pt modelId="{0AAD024B-B59B-4F91-B8C1-27E4979D1D31}" type="sibTrans" cxnId="{B438DE59-3581-4A56-ABE6-F8070A7B2579}">
      <dgm:prSet/>
      <dgm:spPr/>
      <dgm:t>
        <a:bodyPr/>
        <a:lstStyle/>
        <a:p>
          <a:endParaRPr lang="en-US"/>
        </a:p>
      </dgm:t>
    </dgm:pt>
    <dgm:pt modelId="{BDBB2C8E-55EC-4704-9C8A-F8D43A0D2CD8}">
      <dgm:prSet phldrT="[Text]"/>
      <dgm:spPr/>
      <dgm:t>
        <a:bodyPr/>
        <a:lstStyle/>
        <a:p>
          <a:r>
            <a:rPr lang="en-US"/>
            <a:t>Self-Direction</a:t>
          </a:r>
        </a:p>
      </dgm:t>
    </dgm:pt>
    <dgm:pt modelId="{2DBCBC4E-9F66-4A5C-B2FE-05805D6160EC}" type="parTrans" cxnId="{7D226375-1DC0-4C35-8F80-9187ED7DEC67}">
      <dgm:prSet/>
      <dgm:spPr/>
      <dgm:t>
        <a:bodyPr/>
        <a:lstStyle/>
        <a:p>
          <a:endParaRPr lang="en-US"/>
        </a:p>
      </dgm:t>
    </dgm:pt>
    <dgm:pt modelId="{E914E9BD-74DC-4524-917E-E3F4311D1871}" type="sibTrans" cxnId="{7D226375-1DC0-4C35-8F80-9187ED7DEC67}">
      <dgm:prSet/>
      <dgm:spPr/>
      <dgm:t>
        <a:bodyPr/>
        <a:lstStyle/>
        <a:p>
          <a:endParaRPr lang="en-US"/>
        </a:p>
      </dgm:t>
    </dgm:pt>
    <dgm:pt modelId="{E32B2D62-FF62-48CA-B66B-17D644EF3520}">
      <dgm:prSet phldrT="[Text]"/>
      <dgm:spPr/>
      <dgm:t>
        <a:bodyPr/>
        <a:lstStyle/>
        <a:p>
          <a:r>
            <a:rPr lang="en-US"/>
            <a:t>Active Engagement</a:t>
          </a:r>
        </a:p>
      </dgm:t>
    </dgm:pt>
    <dgm:pt modelId="{9DFCFA9C-972D-4308-AE3C-245DE72F0403}" type="parTrans" cxnId="{A29DD0DD-D64C-4F36-BA9A-3AAE93AC7BC2}">
      <dgm:prSet/>
      <dgm:spPr/>
      <dgm:t>
        <a:bodyPr/>
        <a:lstStyle/>
        <a:p>
          <a:endParaRPr lang="en-US"/>
        </a:p>
      </dgm:t>
    </dgm:pt>
    <dgm:pt modelId="{EEB886C9-DB82-406A-AD18-C7BB29DBE52B}" type="sibTrans" cxnId="{A29DD0DD-D64C-4F36-BA9A-3AAE93AC7BC2}">
      <dgm:prSet/>
      <dgm:spPr/>
      <dgm:t>
        <a:bodyPr/>
        <a:lstStyle/>
        <a:p>
          <a:endParaRPr lang="en-US"/>
        </a:p>
      </dgm:t>
    </dgm:pt>
    <dgm:pt modelId="{965AC39D-CD95-4E71-A6C4-221708ECD687}">
      <dgm:prSet phldrT="[Text]"/>
      <dgm:spPr/>
      <dgm:t>
        <a:bodyPr/>
        <a:lstStyle/>
        <a:p>
          <a:r>
            <a:rPr lang="en-US"/>
            <a:t>Purposeful Micro-Learning</a:t>
          </a:r>
        </a:p>
      </dgm:t>
    </dgm:pt>
    <dgm:pt modelId="{057353D8-259C-4CC7-B66E-90B83C147FD9}" type="parTrans" cxnId="{F5C7E978-680F-4457-8F3A-E167F57EBE93}">
      <dgm:prSet/>
      <dgm:spPr/>
      <dgm:t>
        <a:bodyPr/>
        <a:lstStyle/>
        <a:p>
          <a:endParaRPr lang="en-US"/>
        </a:p>
      </dgm:t>
    </dgm:pt>
    <dgm:pt modelId="{44D0FCC1-7245-49AC-9C43-6E69B9E7EE3C}" type="sibTrans" cxnId="{F5C7E978-680F-4457-8F3A-E167F57EBE93}">
      <dgm:prSet/>
      <dgm:spPr/>
      <dgm:t>
        <a:bodyPr/>
        <a:lstStyle/>
        <a:p>
          <a:endParaRPr lang="en-US"/>
        </a:p>
      </dgm:t>
    </dgm:pt>
    <dgm:pt modelId="{6511240B-F8CD-4A87-B144-C99260398A42}">
      <dgm:prSet phldrT="[Text]"/>
      <dgm:spPr/>
      <dgm:t>
        <a:bodyPr/>
        <a:lstStyle/>
        <a:p>
          <a:r>
            <a:rPr lang="en-US"/>
            <a:t>Integration with Knowledge and Experience</a:t>
          </a:r>
        </a:p>
      </dgm:t>
    </dgm:pt>
    <dgm:pt modelId="{9E76465E-640A-4AB2-9043-BFE780295EB3}" type="parTrans" cxnId="{1810632B-677E-48EB-87FD-75AE645590F9}">
      <dgm:prSet/>
      <dgm:spPr/>
      <dgm:t>
        <a:bodyPr/>
        <a:lstStyle/>
        <a:p>
          <a:endParaRPr lang="en-US"/>
        </a:p>
      </dgm:t>
    </dgm:pt>
    <dgm:pt modelId="{9989C7DA-5D1C-4278-9DC1-185C666EFE55}" type="sibTrans" cxnId="{1810632B-677E-48EB-87FD-75AE645590F9}">
      <dgm:prSet/>
      <dgm:spPr/>
      <dgm:t>
        <a:bodyPr/>
        <a:lstStyle/>
        <a:p>
          <a:endParaRPr lang="en-US"/>
        </a:p>
      </dgm:t>
    </dgm:pt>
    <dgm:pt modelId="{B548BCEF-4422-42C6-8C4F-519F36DB37DD}">
      <dgm:prSet/>
      <dgm:spPr/>
      <dgm:t>
        <a:bodyPr/>
        <a:lstStyle/>
        <a:p>
          <a:r>
            <a:rPr lang="en-US"/>
            <a:t>Goal-Oriented Structure</a:t>
          </a:r>
        </a:p>
      </dgm:t>
    </dgm:pt>
    <dgm:pt modelId="{3467FF7B-5D17-4A9E-9BA3-8B363D02113B}" type="parTrans" cxnId="{CEB442E5-F85C-4CFF-9FE1-EBB047407BA8}">
      <dgm:prSet/>
      <dgm:spPr/>
      <dgm:t>
        <a:bodyPr/>
        <a:lstStyle/>
        <a:p>
          <a:endParaRPr lang="en-US"/>
        </a:p>
      </dgm:t>
    </dgm:pt>
    <dgm:pt modelId="{FB52D60C-705B-4710-A729-A63C2F71EA27}" type="sibTrans" cxnId="{CEB442E5-F85C-4CFF-9FE1-EBB047407BA8}">
      <dgm:prSet/>
      <dgm:spPr/>
      <dgm:t>
        <a:bodyPr/>
        <a:lstStyle/>
        <a:p>
          <a:endParaRPr lang="en-US"/>
        </a:p>
      </dgm:t>
    </dgm:pt>
    <dgm:pt modelId="{269B45D1-DF3A-4439-B434-36ADBF2514D0}" type="pres">
      <dgm:prSet presAssocID="{73A647A4-F23C-4A9C-9DE9-C3F1A7B080C1}" presName="diagram" presStyleCnt="0">
        <dgm:presLayoutVars>
          <dgm:dir/>
          <dgm:resizeHandles val="exact"/>
        </dgm:presLayoutVars>
      </dgm:prSet>
      <dgm:spPr/>
    </dgm:pt>
    <dgm:pt modelId="{1893E49C-6859-47F0-82A9-151E980A314A}" type="pres">
      <dgm:prSet presAssocID="{F84BF04F-726D-4ADF-B4C2-13D50B190595}" presName="node" presStyleLbl="node1" presStyleIdx="0" presStyleCnt="6">
        <dgm:presLayoutVars>
          <dgm:bulletEnabled val="1"/>
        </dgm:presLayoutVars>
      </dgm:prSet>
      <dgm:spPr/>
    </dgm:pt>
    <dgm:pt modelId="{FD941E98-F81F-45BD-A53D-4D3DD790D85C}" type="pres">
      <dgm:prSet presAssocID="{0AAD024B-B59B-4F91-B8C1-27E4979D1D31}" presName="sibTrans" presStyleCnt="0"/>
      <dgm:spPr/>
    </dgm:pt>
    <dgm:pt modelId="{5ADDF7CC-8D2D-4566-89E1-4BD6D239118F}" type="pres">
      <dgm:prSet presAssocID="{BDBB2C8E-55EC-4704-9C8A-F8D43A0D2CD8}" presName="node" presStyleLbl="node1" presStyleIdx="1" presStyleCnt="6">
        <dgm:presLayoutVars>
          <dgm:bulletEnabled val="1"/>
        </dgm:presLayoutVars>
      </dgm:prSet>
      <dgm:spPr/>
    </dgm:pt>
    <dgm:pt modelId="{E292E491-E93D-4DD2-96B6-7C5B98FEED08}" type="pres">
      <dgm:prSet presAssocID="{E914E9BD-74DC-4524-917E-E3F4311D1871}" presName="sibTrans" presStyleCnt="0"/>
      <dgm:spPr/>
    </dgm:pt>
    <dgm:pt modelId="{6616B406-D4B5-48FB-804B-82E3C5108757}" type="pres">
      <dgm:prSet presAssocID="{E32B2D62-FF62-48CA-B66B-17D644EF3520}" presName="node" presStyleLbl="node1" presStyleIdx="2" presStyleCnt="6">
        <dgm:presLayoutVars>
          <dgm:bulletEnabled val="1"/>
        </dgm:presLayoutVars>
      </dgm:prSet>
      <dgm:spPr/>
    </dgm:pt>
    <dgm:pt modelId="{6F4FE32E-59B6-466E-9DBC-1A0CA578A84D}" type="pres">
      <dgm:prSet presAssocID="{EEB886C9-DB82-406A-AD18-C7BB29DBE52B}" presName="sibTrans" presStyleCnt="0"/>
      <dgm:spPr/>
    </dgm:pt>
    <dgm:pt modelId="{CA536A8F-3149-4EB3-AEC4-4CCAA20F6827}" type="pres">
      <dgm:prSet presAssocID="{965AC39D-CD95-4E71-A6C4-221708ECD687}" presName="node" presStyleLbl="node1" presStyleIdx="3" presStyleCnt="6">
        <dgm:presLayoutVars>
          <dgm:bulletEnabled val="1"/>
        </dgm:presLayoutVars>
      </dgm:prSet>
      <dgm:spPr/>
    </dgm:pt>
    <dgm:pt modelId="{75C00109-A878-4BEF-8C32-671FBC9F302F}" type="pres">
      <dgm:prSet presAssocID="{44D0FCC1-7245-49AC-9C43-6E69B9E7EE3C}" presName="sibTrans" presStyleCnt="0"/>
      <dgm:spPr/>
    </dgm:pt>
    <dgm:pt modelId="{98A2AA46-EABC-4A75-8356-99EFDBEC16B6}" type="pres">
      <dgm:prSet presAssocID="{6511240B-F8CD-4A87-B144-C99260398A42}" presName="node" presStyleLbl="node1" presStyleIdx="4" presStyleCnt="6">
        <dgm:presLayoutVars>
          <dgm:bulletEnabled val="1"/>
        </dgm:presLayoutVars>
      </dgm:prSet>
      <dgm:spPr/>
    </dgm:pt>
    <dgm:pt modelId="{7043FA7A-D224-4E90-A2D8-ADC83FAB018C}" type="pres">
      <dgm:prSet presAssocID="{9989C7DA-5D1C-4278-9DC1-185C666EFE55}" presName="sibTrans" presStyleCnt="0"/>
      <dgm:spPr/>
    </dgm:pt>
    <dgm:pt modelId="{04A856C2-707B-47C4-B8FC-E1D19B38CB0B}" type="pres">
      <dgm:prSet presAssocID="{B548BCEF-4422-42C6-8C4F-519F36DB37DD}" presName="node" presStyleLbl="node1" presStyleIdx="5" presStyleCnt="6">
        <dgm:presLayoutVars>
          <dgm:bulletEnabled val="1"/>
        </dgm:presLayoutVars>
      </dgm:prSet>
      <dgm:spPr/>
    </dgm:pt>
  </dgm:ptLst>
  <dgm:cxnLst>
    <dgm:cxn modelId="{356B2122-5EF1-4546-8758-D06B81CE6B8B}" type="presOf" srcId="{73A647A4-F23C-4A9C-9DE9-C3F1A7B080C1}" destId="{269B45D1-DF3A-4439-B434-36ADBF2514D0}" srcOrd="0" destOrd="0" presId="urn:microsoft.com/office/officeart/2005/8/layout/default"/>
    <dgm:cxn modelId="{1810632B-677E-48EB-87FD-75AE645590F9}" srcId="{73A647A4-F23C-4A9C-9DE9-C3F1A7B080C1}" destId="{6511240B-F8CD-4A87-B144-C99260398A42}" srcOrd="4" destOrd="0" parTransId="{9E76465E-640A-4AB2-9043-BFE780295EB3}" sibTransId="{9989C7DA-5D1C-4278-9DC1-185C666EFE55}"/>
    <dgm:cxn modelId="{D54C195B-F1BB-4806-BDBD-00D51F9681C1}" type="presOf" srcId="{B548BCEF-4422-42C6-8C4F-519F36DB37DD}" destId="{04A856C2-707B-47C4-B8FC-E1D19B38CB0B}" srcOrd="0" destOrd="0" presId="urn:microsoft.com/office/officeart/2005/8/layout/default"/>
    <dgm:cxn modelId="{E86D6C41-88D9-4256-8C8A-3129ACD13CDA}" type="presOf" srcId="{965AC39D-CD95-4E71-A6C4-221708ECD687}" destId="{CA536A8F-3149-4EB3-AEC4-4CCAA20F6827}" srcOrd="0" destOrd="0" presId="urn:microsoft.com/office/officeart/2005/8/layout/default"/>
    <dgm:cxn modelId="{96B54542-CE09-4BE5-B122-0E5EACD1F2B5}" type="presOf" srcId="{E32B2D62-FF62-48CA-B66B-17D644EF3520}" destId="{6616B406-D4B5-48FB-804B-82E3C5108757}" srcOrd="0" destOrd="0" presId="urn:microsoft.com/office/officeart/2005/8/layout/default"/>
    <dgm:cxn modelId="{55EC8466-F627-4F1F-91E0-6DCBC614D5E8}" type="presOf" srcId="{6511240B-F8CD-4A87-B144-C99260398A42}" destId="{98A2AA46-EABC-4A75-8356-99EFDBEC16B6}" srcOrd="0" destOrd="0" presId="urn:microsoft.com/office/officeart/2005/8/layout/default"/>
    <dgm:cxn modelId="{7D226375-1DC0-4C35-8F80-9187ED7DEC67}" srcId="{73A647A4-F23C-4A9C-9DE9-C3F1A7B080C1}" destId="{BDBB2C8E-55EC-4704-9C8A-F8D43A0D2CD8}" srcOrd="1" destOrd="0" parTransId="{2DBCBC4E-9F66-4A5C-B2FE-05805D6160EC}" sibTransId="{E914E9BD-74DC-4524-917E-E3F4311D1871}"/>
    <dgm:cxn modelId="{F5C7E978-680F-4457-8F3A-E167F57EBE93}" srcId="{73A647A4-F23C-4A9C-9DE9-C3F1A7B080C1}" destId="{965AC39D-CD95-4E71-A6C4-221708ECD687}" srcOrd="3" destOrd="0" parTransId="{057353D8-259C-4CC7-B66E-90B83C147FD9}" sibTransId="{44D0FCC1-7245-49AC-9C43-6E69B9E7EE3C}"/>
    <dgm:cxn modelId="{B438DE59-3581-4A56-ABE6-F8070A7B2579}" srcId="{73A647A4-F23C-4A9C-9DE9-C3F1A7B080C1}" destId="{F84BF04F-726D-4ADF-B4C2-13D50B190595}" srcOrd="0" destOrd="0" parTransId="{942D0F59-8A15-4BE8-B74A-7EE75E48E536}" sibTransId="{0AAD024B-B59B-4F91-B8C1-27E4979D1D31}"/>
    <dgm:cxn modelId="{0B47347C-0385-4EF9-A360-1A00AB2DF3C6}" type="presOf" srcId="{F84BF04F-726D-4ADF-B4C2-13D50B190595}" destId="{1893E49C-6859-47F0-82A9-151E980A314A}" srcOrd="0" destOrd="0" presId="urn:microsoft.com/office/officeart/2005/8/layout/default"/>
    <dgm:cxn modelId="{8AF922A4-7541-41AA-B688-1DBCC6FD08BB}" type="presOf" srcId="{BDBB2C8E-55EC-4704-9C8A-F8D43A0D2CD8}" destId="{5ADDF7CC-8D2D-4566-89E1-4BD6D239118F}" srcOrd="0" destOrd="0" presId="urn:microsoft.com/office/officeart/2005/8/layout/default"/>
    <dgm:cxn modelId="{A29DD0DD-D64C-4F36-BA9A-3AAE93AC7BC2}" srcId="{73A647A4-F23C-4A9C-9DE9-C3F1A7B080C1}" destId="{E32B2D62-FF62-48CA-B66B-17D644EF3520}" srcOrd="2" destOrd="0" parTransId="{9DFCFA9C-972D-4308-AE3C-245DE72F0403}" sibTransId="{EEB886C9-DB82-406A-AD18-C7BB29DBE52B}"/>
    <dgm:cxn modelId="{CEB442E5-F85C-4CFF-9FE1-EBB047407BA8}" srcId="{73A647A4-F23C-4A9C-9DE9-C3F1A7B080C1}" destId="{B548BCEF-4422-42C6-8C4F-519F36DB37DD}" srcOrd="5" destOrd="0" parTransId="{3467FF7B-5D17-4A9E-9BA3-8B363D02113B}" sibTransId="{FB52D60C-705B-4710-A729-A63C2F71EA27}"/>
    <dgm:cxn modelId="{D165B0B6-4AE3-4BCA-B440-6E761A4E3753}" type="presParOf" srcId="{269B45D1-DF3A-4439-B434-36ADBF2514D0}" destId="{1893E49C-6859-47F0-82A9-151E980A314A}" srcOrd="0" destOrd="0" presId="urn:microsoft.com/office/officeart/2005/8/layout/default"/>
    <dgm:cxn modelId="{532E7547-B64C-43DA-B127-7B2910AAF07F}" type="presParOf" srcId="{269B45D1-DF3A-4439-B434-36ADBF2514D0}" destId="{FD941E98-F81F-45BD-A53D-4D3DD790D85C}" srcOrd="1" destOrd="0" presId="urn:microsoft.com/office/officeart/2005/8/layout/default"/>
    <dgm:cxn modelId="{84AEF82C-BEFB-4D17-9B41-2B6EB4235218}" type="presParOf" srcId="{269B45D1-DF3A-4439-B434-36ADBF2514D0}" destId="{5ADDF7CC-8D2D-4566-89E1-4BD6D239118F}" srcOrd="2" destOrd="0" presId="urn:microsoft.com/office/officeart/2005/8/layout/default"/>
    <dgm:cxn modelId="{E7402C8D-6712-4470-B749-D75671573DA6}" type="presParOf" srcId="{269B45D1-DF3A-4439-B434-36ADBF2514D0}" destId="{E292E491-E93D-4DD2-96B6-7C5B98FEED08}" srcOrd="3" destOrd="0" presId="urn:microsoft.com/office/officeart/2005/8/layout/default"/>
    <dgm:cxn modelId="{029C5F2E-88C0-410C-BDBF-CB5B52B070DB}" type="presParOf" srcId="{269B45D1-DF3A-4439-B434-36ADBF2514D0}" destId="{6616B406-D4B5-48FB-804B-82E3C5108757}" srcOrd="4" destOrd="0" presId="urn:microsoft.com/office/officeart/2005/8/layout/default"/>
    <dgm:cxn modelId="{BB9B1DAB-7788-45CE-A766-3ECEF2EC0578}" type="presParOf" srcId="{269B45D1-DF3A-4439-B434-36ADBF2514D0}" destId="{6F4FE32E-59B6-466E-9DBC-1A0CA578A84D}" srcOrd="5" destOrd="0" presId="urn:microsoft.com/office/officeart/2005/8/layout/default"/>
    <dgm:cxn modelId="{FBDFA30D-8247-4B39-81D3-2D5E70319B03}" type="presParOf" srcId="{269B45D1-DF3A-4439-B434-36ADBF2514D0}" destId="{CA536A8F-3149-4EB3-AEC4-4CCAA20F6827}" srcOrd="6" destOrd="0" presId="urn:microsoft.com/office/officeart/2005/8/layout/default"/>
    <dgm:cxn modelId="{0B95EDCC-DB94-4F22-93F9-9B47B8A2D70E}" type="presParOf" srcId="{269B45D1-DF3A-4439-B434-36ADBF2514D0}" destId="{75C00109-A878-4BEF-8C32-671FBC9F302F}" srcOrd="7" destOrd="0" presId="urn:microsoft.com/office/officeart/2005/8/layout/default"/>
    <dgm:cxn modelId="{55F2670E-67B1-4209-8C8D-610769C3FF63}" type="presParOf" srcId="{269B45D1-DF3A-4439-B434-36ADBF2514D0}" destId="{98A2AA46-EABC-4A75-8356-99EFDBEC16B6}" srcOrd="8" destOrd="0" presId="urn:microsoft.com/office/officeart/2005/8/layout/default"/>
    <dgm:cxn modelId="{453C4718-80CF-48FB-B8FD-18A853F9CB90}" type="presParOf" srcId="{269B45D1-DF3A-4439-B434-36ADBF2514D0}" destId="{7043FA7A-D224-4E90-A2D8-ADC83FAB018C}" srcOrd="9" destOrd="0" presId="urn:microsoft.com/office/officeart/2005/8/layout/default"/>
    <dgm:cxn modelId="{43DEB826-BD9B-449E-AB51-58441AC24896}" type="presParOf" srcId="{269B45D1-DF3A-4439-B434-36ADBF2514D0}" destId="{04A856C2-707B-47C4-B8FC-E1D19B38CB0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A647A4-F23C-4A9C-9DE9-C3F1A7B080C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84BF04F-726D-4ADF-B4C2-13D50B190595}">
      <dgm:prSet phldrT="[Text]"/>
      <dgm:spPr/>
      <dgm:t>
        <a:bodyPr/>
        <a:lstStyle/>
        <a:p>
          <a:r>
            <a:rPr lang="en-US"/>
            <a:t>Relevance and Utility</a:t>
          </a:r>
        </a:p>
      </dgm:t>
    </dgm:pt>
    <dgm:pt modelId="{942D0F59-8A15-4BE8-B74A-7EE75E48E536}" type="parTrans" cxnId="{B438DE59-3581-4A56-ABE6-F8070A7B2579}">
      <dgm:prSet/>
      <dgm:spPr/>
      <dgm:t>
        <a:bodyPr/>
        <a:lstStyle/>
        <a:p>
          <a:endParaRPr lang="en-US"/>
        </a:p>
      </dgm:t>
    </dgm:pt>
    <dgm:pt modelId="{0AAD024B-B59B-4F91-B8C1-27E4979D1D31}" type="sibTrans" cxnId="{B438DE59-3581-4A56-ABE6-F8070A7B2579}">
      <dgm:prSet/>
      <dgm:spPr/>
      <dgm:t>
        <a:bodyPr/>
        <a:lstStyle/>
        <a:p>
          <a:endParaRPr lang="en-US"/>
        </a:p>
      </dgm:t>
    </dgm:pt>
    <dgm:pt modelId="{BDBB2C8E-55EC-4704-9C8A-F8D43A0D2CD8}">
      <dgm:prSet phldrT="[Text]"/>
      <dgm:spPr/>
      <dgm:t>
        <a:bodyPr/>
        <a:lstStyle/>
        <a:p>
          <a:r>
            <a:rPr lang="en-US"/>
            <a:t>Self-Direction</a:t>
          </a:r>
        </a:p>
      </dgm:t>
    </dgm:pt>
    <dgm:pt modelId="{2DBCBC4E-9F66-4A5C-B2FE-05805D6160EC}" type="parTrans" cxnId="{7D226375-1DC0-4C35-8F80-9187ED7DEC67}">
      <dgm:prSet/>
      <dgm:spPr/>
      <dgm:t>
        <a:bodyPr/>
        <a:lstStyle/>
        <a:p>
          <a:endParaRPr lang="en-US"/>
        </a:p>
      </dgm:t>
    </dgm:pt>
    <dgm:pt modelId="{E914E9BD-74DC-4524-917E-E3F4311D1871}" type="sibTrans" cxnId="{7D226375-1DC0-4C35-8F80-9187ED7DEC67}">
      <dgm:prSet/>
      <dgm:spPr/>
      <dgm:t>
        <a:bodyPr/>
        <a:lstStyle/>
        <a:p>
          <a:endParaRPr lang="en-US"/>
        </a:p>
      </dgm:t>
    </dgm:pt>
    <dgm:pt modelId="{E32B2D62-FF62-48CA-B66B-17D644EF3520}">
      <dgm:prSet phldrT="[Text]"/>
      <dgm:spPr/>
      <dgm:t>
        <a:bodyPr/>
        <a:lstStyle/>
        <a:p>
          <a:r>
            <a:rPr lang="en-US"/>
            <a:t>Active Engagement</a:t>
          </a:r>
        </a:p>
      </dgm:t>
    </dgm:pt>
    <dgm:pt modelId="{9DFCFA9C-972D-4308-AE3C-245DE72F0403}" type="parTrans" cxnId="{A29DD0DD-D64C-4F36-BA9A-3AAE93AC7BC2}">
      <dgm:prSet/>
      <dgm:spPr/>
      <dgm:t>
        <a:bodyPr/>
        <a:lstStyle/>
        <a:p>
          <a:endParaRPr lang="en-US"/>
        </a:p>
      </dgm:t>
    </dgm:pt>
    <dgm:pt modelId="{EEB886C9-DB82-406A-AD18-C7BB29DBE52B}" type="sibTrans" cxnId="{A29DD0DD-D64C-4F36-BA9A-3AAE93AC7BC2}">
      <dgm:prSet/>
      <dgm:spPr/>
      <dgm:t>
        <a:bodyPr/>
        <a:lstStyle/>
        <a:p>
          <a:endParaRPr lang="en-US"/>
        </a:p>
      </dgm:t>
    </dgm:pt>
    <dgm:pt modelId="{965AC39D-CD95-4E71-A6C4-221708ECD687}">
      <dgm:prSet phldrT="[Text]"/>
      <dgm:spPr/>
      <dgm:t>
        <a:bodyPr/>
        <a:lstStyle/>
        <a:p>
          <a:r>
            <a:rPr lang="en-US"/>
            <a:t>Purposeful Micro-Learning</a:t>
          </a:r>
        </a:p>
      </dgm:t>
    </dgm:pt>
    <dgm:pt modelId="{057353D8-259C-4CC7-B66E-90B83C147FD9}" type="parTrans" cxnId="{F5C7E978-680F-4457-8F3A-E167F57EBE93}">
      <dgm:prSet/>
      <dgm:spPr/>
      <dgm:t>
        <a:bodyPr/>
        <a:lstStyle/>
        <a:p>
          <a:endParaRPr lang="en-US"/>
        </a:p>
      </dgm:t>
    </dgm:pt>
    <dgm:pt modelId="{44D0FCC1-7245-49AC-9C43-6E69B9E7EE3C}" type="sibTrans" cxnId="{F5C7E978-680F-4457-8F3A-E167F57EBE93}">
      <dgm:prSet/>
      <dgm:spPr/>
      <dgm:t>
        <a:bodyPr/>
        <a:lstStyle/>
        <a:p>
          <a:endParaRPr lang="en-US"/>
        </a:p>
      </dgm:t>
    </dgm:pt>
    <dgm:pt modelId="{6511240B-F8CD-4A87-B144-C99260398A42}">
      <dgm:prSet phldrT="[Text]"/>
      <dgm:spPr/>
      <dgm:t>
        <a:bodyPr/>
        <a:lstStyle/>
        <a:p>
          <a:r>
            <a:rPr lang="en-US"/>
            <a:t>Integration with Knowledge and Experience</a:t>
          </a:r>
        </a:p>
      </dgm:t>
    </dgm:pt>
    <dgm:pt modelId="{9E76465E-640A-4AB2-9043-BFE780295EB3}" type="parTrans" cxnId="{1810632B-677E-48EB-87FD-75AE645590F9}">
      <dgm:prSet/>
      <dgm:spPr/>
      <dgm:t>
        <a:bodyPr/>
        <a:lstStyle/>
        <a:p>
          <a:endParaRPr lang="en-US"/>
        </a:p>
      </dgm:t>
    </dgm:pt>
    <dgm:pt modelId="{9989C7DA-5D1C-4278-9DC1-185C666EFE55}" type="sibTrans" cxnId="{1810632B-677E-48EB-87FD-75AE645590F9}">
      <dgm:prSet/>
      <dgm:spPr/>
      <dgm:t>
        <a:bodyPr/>
        <a:lstStyle/>
        <a:p>
          <a:endParaRPr lang="en-US"/>
        </a:p>
      </dgm:t>
    </dgm:pt>
    <dgm:pt modelId="{B548BCEF-4422-42C6-8C4F-519F36DB37DD}">
      <dgm:prSet/>
      <dgm:spPr/>
      <dgm:t>
        <a:bodyPr/>
        <a:lstStyle/>
        <a:p>
          <a:r>
            <a:rPr lang="en-US"/>
            <a:t>Goal-Oriented Structure</a:t>
          </a:r>
        </a:p>
      </dgm:t>
    </dgm:pt>
    <dgm:pt modelId="{3467FF7B-5D17-4A9E-9BA3-8B363D02113B}" type="parTrans" cxnId="{CEB442E5-F85C-4CFF-9FE1-EBB047407BA8}">
      <dgm:prSet/>
      <dgm:spPr/>
      <dgm:t>
        <a:bodyPr/>
        <a:lstStyle/>
        <a:p>
          <a:endParaRPr lang="en-US"/>
        </a:p>
      </dgm:t>
    </dgm:pt>
    <dgm:pt modelId="{FB52D60C-705B-4710-A729-A63C2F71EA27}" type="sibTrans" cxnId="{CEB442E5-F85C-4CFF-9FE1-EBB047407BA8}">
      <dgm:prSet/>
      <dgm:spPr/>
      <dgm:t>
        <a:bodyPr/>
        <a:lstStyle/>
        <a:p>
          <a:endParaRPr lang="en-US"/>
        </a:p>
      </dgm:t>
    </dgm:pt>
    <dgm:pt modelId="{269B45D1-DF3A-4439-B434-36ADBF2514D0}" type="pres">
      <dgm:prSet presAssocID="{73A647A4-F23C-4A9C-9DE9-C3F1A7B080C1}" presName="diagram" presStyleCnt="0">
        <dgm:presLayoutVars>
          <dgm:dir/>
          <dgm:resizeHandles val="exact"/>
        </dgm:presLayoutVars>
      </dgm:prSet>
      <dgm:spPr/>
    </dgm:pt>
    <dgm:pt modelId="{1893E49C-6859-47F0-82A9-151E980A314A}" type="pres">
      <dgm:prSet presAssocID="{F84BF04F-726D-4ADF-B4C2-13D50B190595}" presName="node" presStyleLbl="node1" presStyleIdx="0" presStyleCnt="6">
        <dgm:presLayoutVars>
          <dgm:bulletEnabled val="1"/>
        </dgm:presLayoutVars>
      </dgm:prSet>
      <dgm:spPr/>
    </dgm:pt>
    <dgm:pt modelId="{FD941E98-F81F-45BD-A53D-4D3DD790D85C}" type="pres">
      <dgm:prSet presAssocID="{0AAD024B-B59B-4F91-B8C1-27E4979D1D31}" presName="sibTrans" presStyleCnt="0"/>
      <dgm:spPr/>
    </dgm:pt>
    <dgm:pt modelId="{5ADDF7CC-8D2D-4566-89E1-4BD6D239118F}" type="pres">
      <dgm:prSet presAssocID="{BDBB2C8E-55EC-4704-9C8A-F8D43A0D2CD8}" presName="node" presStyleLbl="node1" presStyleIdx="1" presStyleCnt="6">
        <dgm:presLayoutVars>
          <dgm:bulletEnabled val="1"/>
        </dgm:presLayoutVars>
      </dgm:prSet>
      <dgm:spPr/>
    </dgm:pt>
    <dgm:pt modelId="{E292E491-E93D-4DD2-96B6-7C5B98FEED08}" type="pres">
      <dgm:prSet presAssocID="{E914E9BD-74DC-4524-917E-E3F4311D1871}" presName="sibTrans" presStyleCnt="0"/>
      <dgm:spPr/>
    </dgm:pt>
    <dgm:pt modelId="{6616B406-D4B5-48FB-804B-82E3C5108757}" type="pres">
      <dgm:prSet presAssocID="{E32B2D62-FF62-48CA-B66B-17D644EF3520}" presName="node" presStyleLbl="node1" presStyleIdx="2" presStyleCnt="6">
        <dgm:presLayoutVars>
          <dgm:bulletEnabled val="1"/>
        </dgm:presLayoutVars>
      </dgm:prSet>
      <dgm:spPr/>
    </dgm:pt>
    <dgm:pt modelId="{6F4FE32E-59B6-466E-9DBC-1A0CA578A84D}" type="pres">
      <dgm:prSet presAssocID="{EEB886C9-DB82-406A-AD18-C7BB29DBE52B}" presName="sibTrans" presStyleCnt="0"/>
      <dgm:spPr/>
    </dgm:pt>
    <dgm:pt modelId="{CA536A8F-3149-4EB3-AEC4-4CCAA20F6827}" type="pres">
      <dgm:prSet presAssocID="{965AC39D-CD95-4E71-A6C4-221708ECD687}" presName="node" presStyleLbl="node1" presStyleIdx="3" presStyleCnt="6">
        <dgm:presLayoutVars>
          <dgm:bulletEnabled val="1"/>
        </dgm:presLayoutVars>
      </dgm:prSet>
      <dgm:spPr/>
    </dgm:pt>
    <dgm:pt modelId="{75C00109-A878-4BEF-8C32-671FBC9F302F}" type="pres">
      <dgm:prSet presAssocID="{44D0FCC1-7245-49AC-9C43-6E69B9E7EE3C}" presName="sibTrans" presStyleCnt="0"/>
      <dgm:spPr/>
    </dgm:pt>
    <dgm:pt modelId="{98A2AA46-EABC-4A75-8356-99EFDBEC16B6}" type="pres">
      <dgm:prSet presAssocID="{6511240B-F8CD-4A87-B144-C99260398A42}" presName="node" presStyleLbl="node1" presStyleIdx="4" presStyleCnt="6">
        <dgm:presLayoutVars>
          <dgm:bulletEnabled val="1"/>
        </dgm:presLayoutVars>
      </dgm:prSet>
      <dgm:spPr/>
    </dgm:pt>
    <dgm:pt modelId="{7043FA7A-D224-4E90-A2D8-ADC83FAB018C}" type="pres">
      <dgm:prSet presAssocID="{9989C7DA-5D1C-4278-9DC1-185C666EFE55}" presName="sibTrans" presStyleCnt="0"/>
      <dgm:spPr/>
    </dgm:pt>
    <dgm:pt modelId="{04A856C2-707B-47C4-B8FC-E1D19B38CB0B}" type="pres">
      <dgm:prSet presAssocID="{B548BCEF-4422-42C6-8C4F-519F36DB37DD}" presName="node" presStyleLbl="node1" presStyleIdx="5" presStyleCnt="6">
        <dgm:presLayoutVars>
          <dgm:bulletEnabled val="1"/>
        </dgm:presLayoutVars>
      </dgm:prSet>
      <dgm:spPr/>
    </dgm:pt>
  </dgm:ptLst>
  <dgm:cxnLst>
    <dgm:cxn modelId="{356B2122-5EF1-4546-8758-D06B81CE6B8B}" type="presOf" srcId="{73A647A4-F23C-4A9C-9DE9-C3F1A7B080C1}" destId="{269B45D1-DF3A-4439-B434-36ADBF2514D0}" srcOrd="0" destOrd="0" presId="urn:microsoft.com/office/officeart/2005/8/layout/default"/>
    <dgm:cxn modelId="{1810632B-677E-48EB-87FD-75AE645590F9}" srcId="{73A647A4-F23C-4A9C-9DE9-C3F1A7B080C1}" destId="{6511240B-F8CD-4A87-B144-C99260398A42}" srcOrd="4" destOrd="0" parTransId="{9E76465E-640A-4AB2-9043-BFE780295EB3}" sibTransId="{9989C7DA-5D1C-4278-9DC1-185C666EFE55}"/>
    <dgm:cxn modelId="{D54C195B-F1BB-4806-BDBD-00D51F9681C1}" type="presOf" srcId="{B548BCEF-4422-42C6-8C4F-519F36DB37DD}" destId="{04A856C2-707B-47C4-B8FC-E1D19B38CB0B}" srcOrd="0" destOrd="0" presId="urn:microsoft.com/office/officeart/2005/8/layout/default"/>
    <dgm:cxn modelId="{E86D6C41-88D9-4256-8C8A-3129ACD13CDA}" type="presOf" srcId="{965AC39D-CD95-4E71-A6C4-221708ECD687}" destId="{CA536A8F-3149-4EB3-AEC4-4CCAA20F6827}" srcOrd="0" destOrd="0" presId="urn:microsoft.com/office/officeart/2005/8/layout/default"/>
    <dgm:cxn modelId="{96B54542-CE09-4BE5-B122-0E5EACD1F2B5}" type="presOf" srcId="{E32B2D62-FF62-48CA-B66B-17D644EF3520}" destId="{6616B406-D4B5-48FB-804B-82E3C5108757}" srcOrd="0" destOrd="0" presId="urn:microsoft.com/office/officeart/2005/8/layout/default"/>
    <dgm:cxn modelId="{55EC8466-F627-4F1F-91E0-6DCBC614D5E8}" type="presOf" srcId="{6511240B-F8CD-4A87-B144-C99260398A42}" destId="{98A2AA46-EABC-4A75-8356-99EFDBEC16B6}" srcOrd="0" destOrd="0" presId="urn:microsoft.com/office/officeart/2005/8/layout/default"/>
    <dgm:cxn modelId="{7D226375-1DC0-4C35-8F80-9187ED7DEC67}" srcId="{73A647A4-F23C-4A9C-9DE9-C3F1A7B080C1}" destId="{BDBB2C8E-55EC-4704-9C8A-F8D43A0D2CD8}" srcOrd="1" destOrd="0" parTransId="{2DBCBC4E-9F66-4A5C-B2FE-05805D6160EC}" sibTransId="{E914E9BD-74DC-4524-917E-E3F4311D1871}"/>
    <dgm:cxn modelId="{F5C7E978-680F-4457-8F3A-E167F57EBE93}" srcId="{73A647A4-F23C-4A9C-9DE9-C3F1A7B080C1}" destId="{965AC39D-CD95-4E71-A6C4-221708ECD687}" srcOrd="3" destOrd="0" parTransId="{057353D8-259C-4CC7-B66E-90B83C147FD9}" sibTransId="{44D0FCC1-7245-49AC-9C43-6E69B9E7EE3C}"/>
    <dgm:cxn modelId="{B438DE59-3581-4A56-ABE6-F8070A7B2579}" srcId="{73A647A4-F23C-4A9C-9DE9-C3F1A7B080C1}" destId="{F84BF04F-726D-4ADF-B4C2-13D50B190595}" srcOrd="0" destOrd="0" parTransId="{942D0F59-8A15-4BE8-B74A-7EE75E48E536}" sibTransId="{0AAD024B-B59B-4F91-B8C1-27E4979D1D31}"/>
    <dgm:cxn modelId="{0B47347C-0385-4EF9-A360-1A00AB2DF3C6}" type="presOf" srcId="{F84BF04F-726D-4ADF-B4C2-13D50B190595}" destId="{1893E49C-6859-47F0-82A9-151E980A314A}" srcOrd="0" destOrd="0" presId="urn:microsoft.com/office/officeart/2005/8/layout/default"/>
    <dgm:cxn modelId="{8AF922A4-7541-41AA-B688-1DBCC6FD08BB}" type="presOf" srcId="{BDBB2C8E-55EC-4704-9C8A-F8D43A0D2CD8}" destId="{5ADDF7CC-8D2D-4566-89E1-4BD6D239118F}" srcOrd="0" destOrd="0" presId="urn:microsoft.com/office/officeart/2005/8/layout/default"/>
    <dgm:cxn modelId="{A29DD0DD-D64C-4F36-BA9A-3AAE93AC7BC2}" srcId="{73A647A4-F23C-4A9C-9DE9-C3F1A7B080C1}" destId="{E32B2D62-FF62-48CA-B66B-17D644EF3520}" srcOrd="2" destOrd="0" parTransId="{9DFCFA9C-972D-4308-AE3C-245DE72F0403}" sibTransId="{EEB886C9-DB82-406A-AD18-C7BB29DBE52B}"/>
    <dgm:cxn modelId="{CEB442E5-F85C-4CFF-9FE1-EBB047407BA8}" srcId="{73A647A4-F23C-4A9C-9DE9-C3F1A7B080C1}" destId="{B548BCEF-4422-42C6-8C4F-519F36DB37DD}" srcOrd="5" destOrd="0" parTransId="{3467FF7B-5D17-4A9E-9BA3-8B363D02113B}" sibTransId="{FB52D60C-705B-4710-A729-A63C2F71EA27}"/>
    <dgm:cxn modelId="{D165B0B6-4AE3-4BCA-B440-6E761A4E3753}" type="presParOf" srcId="{269B45D1-DF3A-4439-B434-36ADBF2514D0}" destId="{1893E49C-6859-47F0-82A9-151E980A314A}" srcOrd="0" destOrd="0" presId="urn:microsoft.com/office/officeart/2005/8/layout/default"/>
    <dgm:cxn modelId="{532E7547-B64C-43DA-B127-7B2910AAF07F}" type="presParOf" srcId="{269B45D1-DF3A-4439-B434-36ADBF2514D0}" destId="{FD941E98-F81F-45BD-A53D-4D3DD790D85C}" srcOrd="1" destOrd="0" presId="urn:microsoft.com/office/officeart/2005/8/layout/default"/>
    <dgm:cxn modelId="{84AEF82C-BEFB-4D17-9B41-2B6EB4235218}" type="presParOf" srcId="{269B45D1-DF3A-4439-B434-36ADBF2514D0}" destId="{5ADDF7CC-8D2D-4566-89E1-4BD6D239118F}" srcOrd="2" destOrd="0" presId="urn:microsoft.com/office/officeart/2005/8/layout/default"/>
    <dgm:cxn modelId="{E7402C8D-6712-4470-B749-D75671573DA6}" type="presParOf" srcId="{269B45D1-DF3A-4439-B434-36ADBF2514D0}" destId="{E292E491-E93D-4DD2-96B6-7C5B98FEED08}" srcOrd="3" destOrd="0" presId="urn:microsoft.com/office/officeart/2005/8/layout/default"/>
    <dgm:cxn modelId="{029C5F2E-88C0-410C-BDBF-CB5B52B070DB}" type="presParOf" srcId="{269B45D1-DF3A-4439-B434-36ADBF2514D0}" destId="{6616B406-D4B5-48FB-804B-82E3C5108757}" srcOrd="4" destOrd="0" presId="urn:microsoft.com/office/officeart/2005/8/layout/default"/>
    <dgm:cxn modelId="{BB9B1DAB-7788-45CE-A766-3ECEF2EC0578}" type="presParOf" srcId="{269B45D1-DF3A-4439-B434-36ADBF2514D0}" destId="{6F4FE32E-59B6-466E-9DBC-1A0CA578A84D}" srcOrd="5" destOrd="0" presId="urn:microsoft.com/office/officeart/2005/8/layout/default"/>
    <dgm:cxn modelId="{FBDFA30D-8247-4B39-81D3-2D5E70319B03}" type="presParOf" srcId="{269B45D1-DF3A-4439-B434-36ADBF2514D0}" destId="{CA536A8F-3149-4EB3-AEC4-4CCAA20F6827}" srcOrd="6" destOrd="0" presId="urn:microsoft.com/office/officeart/2005/8/layout/default"/>
    <dgm:cxn modelId="{0B95EDCC-DB94-4F22-93F9-9B47B8A2D70E}" type="presParOf" srcId="{269B45D1-DF3A-4439-B434-36ADBF2514D0}" destId="{75C00109-A878-4BEF-8C32-671FBC9F302F}" srcOrd="7" destOrd="0" presId="urn:microsoft.com/office/officeart/2005/8/layout/default"/>
    <dgm:cxn modelId="{55F2670E-67B1-4209-8C8D-610769C3FF63}" type="presParOf" srcId="{269B45D1-DF3A-4439-B434-36ADBF2514D0}" destId="{98A2AA46-EABC-4A75-8356-99EFDBEC16B6}" srcOrd="8" destOrd="0" presId="urn:microsoft.com/office/officeart/2005/8/layout/default"/>
    <dgm:cxn modelId="{453C4718-80CF-48FB-B8FD-18A853F9CB90}" type="presParOf" srcId="{269B45D1-DF3A-4439-B434-36ADBF2514D0}" destId="{7043FA7A-D224-4E90-A2D8-ADC83FAB018C}" srcOrd="9" destOrd="0" presId="urn:microsoft.com/office/officeart/2005/8/layout/default"/>
    <dgm:cxn modelId="{43DEB826-BD9B-449E-AB51-58441AC24896}" type="presParOf" srcId="{269B45D1-DF3A-4439-B434-36ADBF2514D0}" destId="{04A856C2-707B-47C4-B8FC-E1D19B38CB0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63FC8-F9C2-4BE9-81B8-E66D6D6BB5CD}">
      <dsp:nvSpPr>
        <dsp:cNvPr id="0" name=""/>
        <dsp:cNvSpPr/>
      </dsp:nvSpPr>
      <dsp:spPr>
        <a:xfrm>
          <a:off x="-300233" y="8019"/>
          <a:ext cx="10515600" cy="5395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B9B3D-3E7D-4EA7-BD59-E5A7FB20643C}">
      <dsp:nvSpPr>
        <dsp:cNvPr id="0" name=""/>
        <dsp:cNvSpPr/>
      </dsp:nvSpPr>
      <dsp:spPr>
        <a:xfrm>
          <a:off x="-137013" y="129423"/>
          <a:ext cx="296764" cy="29676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241E6-A305-4865-92D2-AA01AB70FDB4}">
      <dsp:nvSpPr>
        <dsp:cNvPr id="0" name=""/>
        <dsp:cNvSpPr/>
      </dsp:nvSpPr>
      <dsp:spPr>
        <a:xfrm>
          <a:off x="322971" y="8019"/>
          <a:ext cx="9891176" cy="53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05" tIns="57105" rIns="57105" bIns="57105" numCol="1" spcCol="1270" anchor="ctr" anchorCtr="0">
          <a:noAutofit/>
        </a:bodyPr>
        <a:lstStyle/>
        <a:p>
          <a:pPr marL="0" lvl="0" indent="0" algn="l" defTabSz="977900">
            <a:lnSpc>
              <a:spcPct val="100000"/>
            </a:lnSpc>
            <a:spcBef>
              <a:spcPct val="0"/>
            </a:spcBef>
            <a:spcAft>
              <a:spcPct val="35000"/>
            </a:spcAft>
            <a:buNone/>
          </a:pPr>
          <a:r>
            <a:rPr lang="en-US" sz="2200" kern="1200"/>
            <a:t>“Show and Tell” with Resources (End Products)</a:t>
          </a:r>
        </a:p>
      </dsp:txBody>
      <dsp:txXfrm>
        <a:off x="322971" y="8019"/>
        <a:ext cx="9891176" cy="539571"/>
      </dsp:txXfrm>
    </dsp:sp>
    <dsp:sp modelId="{1739D6D4-91BA-410D-996D-30C6F9D8D0B3}">
      <dsp:nvSpPr>
        <dsp:cNvPr id="0" name=""/>
        <dsp:cNvSpPr/>
      </dsp:nvSpPr>
      <dsp:spPr>
        <a:xfrm>
          <a:off x="-300233" y="682483"/>
          <a:ext cx="10515600" cy="23119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98972B-181F-490F-94FA-24336F69F64C}">
      <dsp:nvSpPr>
        <dsp:cNvPr id="0" name=""/>
        <dsp:cNvSpPr/>
      </dsp:nvSpPr>
      <dsp:spPr>
        <a:xfrm>
          <a:off x="-137013" y="1690054"/>
          <a:ext cx="296764" cy="296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5E0F8-3CC2-4DD7-99E0-1A5B9A05D8E5}">
      <dsp:nvSpPr>
        <dsp:cNvPr id="0" name=""/>
        <dsp:cNvSpPr/>
      </dsp:nvSpPr>
      <dsp:spPr>
        <a:xfrm>
          <a:off x="322971" y="1568651"/>
          <a:ext cx="4732020" cy="53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05" tIns="57105" rIns="57105" bIns="57105" numCol="1" spcCol="1270" anchor="ctr" anchorCtr="0">
          <a:noAutofit/>
        </a:bodyPr>
        <a:lstStyle/>
        <a:p>
          <a:pPr marL="0" lvl="0" indent="0" algn="l" defTabSz="977900">
            <a:lnSpc>
              <a:spcPct val="100000"/>
            </a:lnSpc>
            <a:spcBef>
              <a:spcPct val="0"/>
            </a:spcBef>
            <a:spcAft>
              <a:spcPct val="35000"/>
            </a:spcAft>
            <a:buNone/>
          </a:pPr>
          <a:r>
            <a:rPr lang="en-US" sz="2200" kern="1200"/>
            <a:t>Development Process:</a:t>
          </a:r>
        </a:p>
      </dsp:txBody>
      <dsp:txXfrm>
        <a:off x="322971" y="1568651"/>
        <a:ext cx="4732020" cy="539571"/>
      </dsp:txXfrm>
    </dsp:sp>
    <dsp:sp modelId="{8233B266-6195-4131-BF2B-F0863A063DD8}">
      <dsp:nvSpPr>
        <dsp:cNvPr id="0" name=""/>
        <dsp:cNvSpPr/>
      </dsp:nvSpPr>
      <dsp:spPr>
        <a:xfrm>
          <a:off x="4453304" y="873149"/>
          <a:ext cx="6362529" cy="1930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05" tIns="57105" rIns="57105" bIns="57105" numCol="1" spcCol="1270" anchor="ctr" anchorCtr="0">
          <a:noAutofit/>
        </a:bodyPr>
        <a:lstStyle/>
        <a:p>
          <a:pPr marL="0" lvl="0" indent="0" algn="l" defTabSz="711200">
            <a:lnSpc>
              <a:spcPct val="100000"/>
            </a:lnSpc>
            <a:spcBef>
              <a:spcPct val="0"/>
            </a:spcBef>
            <a:spcAft>
              <a:spcPct val="35000"/>
            </a:spcAft>
            <a:buNone/>
          </a:pPr>
          <a:r>
            <a:rPr lang="en-US" sz="1600" kern="1200"/>
            <a:t>- Identifying Focus and Source Material</a:t>
          </a:r>
        </a:p>
        <a:p>
          <a:pPr marL="0" lvl="0" indent="0" algn="l" defTabSz="711200">
            <a:lnSpc>
              <a:spcPct val="100000"/>
            </a:lnSpc>
            <a:spcBef>
              <a:spcPct val="0"/>
            </a:spcBef>
            <a:spcAft>
              <a:spcPct val="35000"/>
            </a:spcAft>
            <a:buNone/>
          </a:pPr>
          <a:r>
            <a:rPr lang="en-US" sz="1600" kern="1200"/>
            <a:t>- Structuring Content for Effectiveness and Practicality</a:t>
          </a:r>
        </a:p>
        <a:p>
          <a:pPr marL="0" lvl="0" indent="0" algn="l" defTabSz="711200">
            <a:lnSpc>
              <a:spcPct val="100000"/>
            </a:lnSpc>
            <a:spcBef>
              <a:spcPct val="0"/>
            </a:spcBef>
            <a:spcAft>
              <a:spcPct val="35000"/>
            </a:spcAft>
            <a:buNone/>
          </a:pPr>
          <a:r>
            <a:rPr lang="en-US" sz="1600" kern="1200"/>
            <a:t>- Promoting Practical Application</a:t>
          </a:r>
        </a:p>
        <a:p>
          <a:pPr marL="0" lvl="0" indent="0" algn="l" defTabSz="711200">
            <a:lnSpc>
              <a:spcPct val="100000"/>
            </a:lnSpc>
            <a:spcBef>
              <a:spcPct val="0"/>
            </a:spcBef>
            <a:spcAft>
              <a:spcPct val="35000"/>
            </a:spcAft>
            <a:buNone/>
          </a:pPr>
          <a:r>
            <a:rPr lang="en-US" sz="1600" kern="1200"/>
            <a:t>- Measuring Learning Outcomes</a:t>
          </a:r>
        </a:p>
        <a:p>
          <a:pPr marL="0" lvl="0" indent="0" algn="l" defTabSz="711200">
            <a:lnSpc>
              <a:spcPct val="100000"/>
            </a:lnSpc>
            <a:spcBef>
              <a:spcPct val="0"/>
            </a:spcBef>
            <a:spcAft>
              <a:spcPct val="35000"/>
            </a:spcAft>
            <a:buNone/>
          </a:pPr>
          <a:r>
            <a:rPr lang="en-US" sz="1600" kern="1200"/>
            <a:t>- Action Planning (for each section)</a:t>
          </a:r>
        </a:p>
      </dsp:txBody>
      <dsp:txXfrm>
        <a:off x="4453304" y="873149"/>
        <a:ext cx="6362529" cy="1930575"/>
      </dsp:txXfrm>
    </dsp:sp>
    <dsp:sp modelId="{33695552-648D-4F00-AAF2-B5D49DFA2C2E}">
      <dsp:nvSpPr>
        <dsp:cNvPr id="0" name=""/>
        <dsp:cNvSpPr/>
      </dsp:nvSpPr>
      <dsp:spPr>
        <a:xfrm>
          <a:off x="-300233" y="3092106"/>
          <a:ext cx="10515600" cy="5395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91DD27-DF23-44F1-9F15-A71350274B02}">
      <dsp:nvSpPr>
        <dsp:cNvPr id="0" name=""/>
        <dsp:cNvSpPr/>
      </dsp:nvSpPr>
      <dsp:spPr>
        <a:xfrm>
          <a:off x="-137013" y="3250686"/>
          <a:ext cx="296764" cy="2967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B81002-6542-4532-8B18-AE5B45692FF2}">
      <dsp:nvSpPr>
        <dsp:cNvPr id="0" name=""/>
        <dsp:cNvSpPr/>
      </dsp:nvSpPr>
      <dsp:spPr>
        <a:xfrm>
          <a:off x="322971" y="3129283"/>
          <a:ext cx="9891176" cy="53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05" tIns="57105" rIns="57105" bIns="57105" numCol="1" spcCol="1270" anchor="ctr" anchorCtr="0">
          <a:noAutofit/>
        </a:bodyPr>
        <a:lstStyle/>
        <a:p>
          <a:pPr marL="0" lvl="0" indent="0" algn="l" defTabSz="977900">
            <a:lnSpc>
              <a:spcPct val="100000"/>
            </a:lnSpc>
            <a:spcBef>
              <a:spcPct val="0"/>
            </a:spcBef>
            <a:spcAft>
              <a:spcPct val="35000"/>
            </a:spcAft>
            <a:buNone/>
          </a:pPr>
          <a:r>
            <a:rPr lang="en-US" sz="2200" kern="1200"/>
            <a:t>Wrap-Up / Getting Started</a:t>
          </a:r>
        </a:p>
      </dsp:txBody>
      <dsp:txXfrm>
        <a:off x="322971" y="3129283"/>
        <a:ext cx="9891176" cy="539571"/>
      </dsp:txXfrm>
    </dsp:sp>
    <dsp:sp modelId="{55C8BA20-118B-4C67-801C-DD94835FA3A0}">
      <dsp:nvSpPr>
        <dsp:cNvPr id="0" name=""/>
        <dsp:cNvSpPr/>
      </dsp:nvSpPr>
      <dsp:spPr>
        <a:xfrm>
          <a:off x="-300233" y="3803747"/>
          <a:ext cx="10515600" cy="5395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C1BF21-E4EC-4026-A421-F1B5B7C5E556}">
      <dsp:nvSpPr>
        <dsp:cNvPr id="0" name=""/>
        <dsp:cNvSpPr/>
      </dsp:nvSpPr>
      <dsp:spPr>
        <a:xfrm>
          <a:off x="-137013" y="3925150"/>
          <a:ext cx="296764" cy="29676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FDD709-D642-4E5D-91FB-5C0A2495E449}">
      <dsp:nvSpPr>
        <dsp:cNvPr id="0" name=""/>
        <dsp:cNvSpPr/>
      </dsp:nvSpPr>
      <dsp:spPr>
        <a:xfrm>
          <a:off x="322971" y="3803747"/>
          <a:ext cx="9891176" cy="53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05" tIns="57105" rIns="57105" bIns="57105" numCol="1" spcCol="1270" anchor="ctr" anchorCtr="0">
          <a:noAutofit/>
        </a:bodyPr>
        <a:lstStyle/>
        <a:p>
          <a:pPr marL="0" lvl="0" indent="0" algn="l" defTabSz="977900">
            <a:lnSpc>
              <a:spcPct val="100000"/>
            </a:lnSpc>
            <a:spcBef>
              <a:spcPct val="0"/>
            </a:spcBef>
            <a:spcAft>
              <a:spcPct val="35000"/>
            </a:spcAft>
            <a:buNone/>
          </a:pPr>
          <a:r>
            <a:rPr lang="en-US" sz="2200" kern="1200"/>
            <a:t>Resource Toolkit</a:t>
          </a:r>
        </a:p>
      </dsp:txBody>
      <dsp:txXfrm>
        <a:off x="322971" y="3803747"/>
        <a:ext cx="9891176" cy="5395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E49C-6859-47F0-82A9-151E980A314A}">
      <dsp:nvSpPr>
        <dsp:cNvPr id="0" name=""/>
        <dsp:cNvSpPr/>
      </dsp:nvSpPr>
      <dsp:spPr>
        <a:xfrm>
          <a:off x="0" y="39687"/>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Relevance and Utility</a:t>
          </a:r>
        </a:p>
      </dsp:txBody>
      <dsp:txXfrm>
        <a:off x="0" y="39687"/>
        <a:ext cx="3286125" cy="1971675"/>
      </dsp:txXfrm>
    </dsp:sp>
    <dsp:sp modelId="{5ADDF7CC-8D2D-4566-89E1-4BD6D239118F}">
      <dsp:nvSpPr>
        <dsp:cNvPr id="0" name=""/>
        <dsp:cNvSpPr/>
      </dsp:nvSpPr>
      <dsp:spPr>
        <a:xfrm>
          <a:off x="3614737"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Self-Direction</a:t>
          </a:r>
        </a:p>
      </dsp:txBody>
      <dsp:txXfrm>
        <a:off x="3614737" y="39687"/>
        <a:ext cx="3286125" cy="1971675"/>
      </dsp:txXfrm>
    </dsp:sp>
    <dsp:sp modelId="{6616B406-D4B5-48FB-804B-82E3C5108757}">
      <dsp:nvSpPr>
        <dsp:cNvPr id="0" name=""/>
        <dsp:cNvSpPr/>
      </dsp:nvSpPr>
      <dsp:spPr>
        <a:xfrm>
          <a:off x="7229475" y="39687"/>
          <a:ext cx="3286125" cy="19716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Active Engagement</a:t>
          </a:r>
        </a:p>
      </dsp:txBody>
      <dsp:txXfrm>
        <a:off x="7229475" y="39687"/>
        <a:ext cx="3286125" cy="1971675"/>
      </dsp:txXfrm>
    </dsp:sp>
    <dsp:sp modelId="{CA536A8F-3149-4EB3-AEC4-4CCAA20F6827}">
      <dsp:nvSpPr>
        <dsp:cNvPr id="0" name=""/>
        <dsp:cNvSpPr/>
      </dsp:nvSpPr>
      <dsp:spPr>
        <a:xfrm>
          <a:off x="0" y="2339975"/>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Purposeful Micro-Learning</a:t>
          </a:r>
        </a:p>
      </dsp:txBody>
      <dsp:txXfrm>
        <a:off x="0" y="2339975"/>
        <a:ext cx="3286125" cy="1971675"/>
      </dsp:txXfrm>
    </dsp:sp>
    <dsp:sp modelId="{98A2AA46-EABC-4A75-8356-99EFDBEC16B6}">
      <dsp:nvSpPr>
        <dsp:cNvPr id="0" name=""/>
        <dsp:cNvSpPr/>
      </dsp:nvSpPr>
      <dsp:spPr>
        <a:xfrm>
          <a:off x="3614737" y="2339975"/>
          <a:ext cx="3286125" cy="197167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Integration with Knowledge and Experience</a:t>
          </a:r>
        </a:p>
      </dsp:txBody>
      <dsp:txXfrm>
        <a:off x="3614737" y="2339975"/>
        <a:ext cx="3286125" cy="1971675"/>
      </dsp:txXfrm>
    </dsp:sp>
    <dsp:sp modelId="{04A856C2-707B-47C4-B8FC-E1D19B38CB0B}">
      <dsp:nvSpPr>
        <dsp:cNvPr id="0" name=""/>
        <dsp:cNvSpPr/>
      </dsp:nvSpPr>
      <dsp:spPr>
        <a:xfrm>
          <a:off x="7229475" y="2339975"/>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Goal-Oriented Structure</a:t>
          </a:r>
        </a:p>
      </dsp:txBody>
      <dsp:txXfrm>
        <a:off x="7229475" y="2339975"/>
        <a:ext cx="3286125" cy="19716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E49C-6859-47F0-82A9-151E980A314A}">
      <dsp:nvSpPr>
        <dsp:cNvPr id="0" name=""/>
        <dsp:cNvSpPr/>
      </dsp:nvSpPr>
      <dsp:spPr>
        <a:xfrm>
          <a:off x="0" y="39687"/>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Relevance and Utility</a:t>
          </a:r>
        </a:p>
      </dsp:txBody>
      <dsp:txXfrm>
        <a:off x="0" y="39687"/>
        <a:ext cx="3286125" cy="1971675"/>
      </dsp:txXfrm>
    </dsp:sp>
    <dsp:sp modelId="{5ADDF7CC-8D2D-4566-89E1-4BD6D239118F}">
      <dsp:nvSpPr>
        <dsp:cNvPr id="0" name=""/>
        <dsp:cNvSpPr/>
      </dsp:nvSpPr>
      <dsp:spPr>
        <a:xfrm>
          <a:off x="3614737"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Self-Direction</a:t>
          </a:r>
        </a:p>
      </dsp:txBody>
      <dsp:txXfrm>
        <a:off x="3614737" y="39687"/>
        <a:ext cx="3286125" cy="1971675"/>
      </dsp:txXfrm>
    </dsp:sp>
    <dsp:sp modelId="{6616B406-D4B5-48FB-804B-82E3C5108757}">
      <dsp:nvSpPr>
        <dsp:cNvPr id="0" name=""/>
        <dsp:cNvSpPr/>
      </dsp:nvSpPr>
      <dsp:spPr>
        <a:xfrm>
          <a:off x="7229475" y="39687"/>
          <a:ext cx="3286125" cy="19716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Active Engagement</a:t>
          </a:r>
        </a:p>
      </dsp:txBody>
      <dsp:txXfrm>
        <a:off x="7229475" y="39687"/>
        <a:ext cx="3286125" cy="1971675"/>
      </dsp:txXfrm>
    </dsp:sp>
    <dsp:sp modelId="{CA536A8F-3149-4EB3-AEC4-4CCAA20F6827}">
      <dsp:nvSpPr>
        <dsp:cNvPr id="0" name=""/>
        <dsp:cNvSpPr/>
      </dsp:nvSpPr>
      <dsp:spPr>
        <a:xfrm>
          <a:off x="0" y="2339975"/>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Purposeful Micro-Learning</a:t>
          </a:r>
        </a:p>
      </dsp:txBody>
      <dsp:txXfrm>
        <a:off x="0" y="2339975"/>
        <a:ext cx="3286125" cy="1971675"/>
      </dsp:txXfrm>
    </dsp:sp>
    <dsp:sp modelId="{98A2AA46-EABC-4A75-8356-99EFDBEC16B6}">
      <dsp:nvSpPr>
        <dsp:cNvPr id="0" name=""/>
        <dsp:cNvSpPr/>
      </dsp:nvSpPr>
      <dsp:spPr>
        <a:xfrm>
          <a:off x="3614737" y="2339975"/>
          <a:ext cx="3286125" cy="197167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Integration with Knowledge and Experience</a:t>
          </a:r>
        </a:p>
      </dsp:txBody>
      <dsp:txXfrm>
        <a:off x="3614737" y="2339975"/>
        <a:ext cx="3286125" cy="1971675"/>
      </dsp:txXfrm>
    </dsp:sp>
    <dsp:sp modelId="{04A856C2-707B-47C4-B8FC-E1D19B38CB0B}">
      <dsp:nvSpPr>
        <dsp:cNvPr id="0" name=""/>
        <dsp:cNvSpPr/>
      </dsp:nvSpPr>
      <dsp:spPr>
        <a:xfrm>
          <a:off x="7229475" y="2339975"/>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Goal-Oriented Structure</a:t>
          </a:r>
        </a:p>
      </dsp:txBody>
      <dsp:txXfrm>
        <a:off x="7229475" y="2339975"/>
        <a:ext cx="3286125" cy="19716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B1786-5D3C-4290-9881-600EC601E544}">
      <dsp:nvSpPr>
        <dsp:cNvPr id="0" name=""/>
        <dsp:cNvSpPr/>
      </dsp:nvSpPr>
      <dsp:spPr>
        <a:xfrm>
          <a:off x="0" y="293977"/>
          <a:ext cx="7510062" cy="134662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2864" tIns="312420" rIns="582864"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Considering synchronous vs. asynchronous</a:t>
          </a:r>
        </a:p>
        <a:p>
          <a:pPr marL="114300" lvl="1" indent="-114300" algn="l" defTabSz="666750">
            <a:lnSpc>
              <a:spcPct val="90000"/>
            </a:lnSpc>
            <a:spcBef>
              <a:spcPct val="0"/>
            </a:spcBef>
            <a:spcAft>
              <a:spcPct val="15000"/>
            </a:spcAft>
            <a:buChar char="•"/>
          </a:pPr>
          <a:r>
            <a:rPr lang="en-US" sz="1500" kern="1200"/>
            <a:t>Scheduling during a certain block/rotation with ample time</a:t>
          </a:r>
        </a:p>
        <a:p>
          <a:pPr marL="114300" lvl="1" indent="-114300" algn="l" defTabSz="666750">
            <a:lnSpc>
              <a:spcPct val="90000"/>
            </a:lnSpc>
            <a:spcBef>
              <a:spcPct val="0"/>
            </a:spcBef>
            <a:spcAft>
              <a:spcPct val="15000"/>
            </a:spcAft>
            <a:buChar char="•"/>
          </a:pPr>
          <a:r>
            <a:rPr lang="en-US" sz="1500" kern="1200"/>
            <a:t>Identifying times that might be conducive to sharing content (e.g., conference, clinical corners)</a:t>
          </a:r>
        </a:p>
      </dsp:txBody>
      <dsp:txXfrm>
        <a:off x="0" y="293977"/>
        <a:ext cx="7510062" cy="1346625"/>
      </dsp:txXfrm>
    </dsp:sp>
    <dsp:sp modelId="{58305433-0C83-4AC0-9C7E-9A153BCFD13A}">
      <dsp:nvSpPr>
        <dsp:cNvPr id="0" name=""/>
        <dsp:cNvSpPr/>
      </dsp:nvSpPr>
      <dsp:spPr>
        <a:xfrm>
          <a:off x="375503" y="72577"/>
          <a:ext cx="5257043" cy="442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704" tIns="0" rIns="198704" bIns="0" numCol="1" spcCol="1270" anchor="ctr" anchorCtr="0">
          <a:noAutofit/>
        </a:bodyPr>
        <a:lstStyle/>
        <a:p>
          <a:pPr marL="0" lvl="0" indent="0" algn="l" defTabSz="666750">
            <a:lnSpc>
              <a:spcPct val="90000"/>
            </a:lnSpc>
            <a:spcBef>
              <a:spcPct val="0"/>
            </a:spcBef>
            <a:spcAft>
              <a:spcPct val="35000"/>
            </a:spcAft>
            <a:buNone/>
          </a:pPr>
          <a:r>
            <a:rPr lang="en-US" sz="1500" b="1" kern="1200"/>
            <a:t>Availability/Scheduling</a:t>
          </a:r>
        </a:p>
      </dsp:txBody>
      <dsp:txXfrm>
        <a:off x="397119" y="94193"/>
        <a:ext cx="5213811" cy="399568"/>
      </dsp:txXfrm>
    </dsp:sp>
    <dsp:sp modelId="{2B51519F-645D-4D3A-9997-E083C92CCD77}">
      <dsp:nvSpPr>
        <dsp:cNvPr id="0" name=""/>
        <dsp:cNvSpPr/>
      </dsp:nvSpPr>
      <dsp:spPr>
        <a:xfrm>
          <a:off x="0" y="1943002"/>
          <a:ext cx="7510062" cy="11340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2864" tIns="312420" rIns="582864"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Learning/LMS platforms</a:t>
          </a:r>
        </a:p>
        <a:p>
          <a:pPr marL="114300" lvl="1" indent="-114300" algn="l" defTabSz="666750">
            <a:lnSpc>
              <a:spcPct val="90000"/>
            </a:lnSpc>
            <a:spcBef>
              <a:spcPct val="0"/>
            </a:spcBef>
            <a:spcAft>
              <a:spcPct val="15000"/>
            </a:spcAft>
            <a:buChar char="•"/>
          </a:pPr>
          <a:r>
            <a:rPr lang="en-US" sz="1500" kern="1200"/>
            <a:t>Apps/programs (e.g., Articulate Rise, Microsoft Sway and Office, Canva)</a:t>
          </a:r>
        </a:p>
        <a:p>
          <a:pPr marL="114300" lvl="1" indent="-114300" algn="l" defTabSz="666750">
            <a:lnSpc>
              <a:spcPct val="90000"/>
            </a:lnSpc>
            <a:spcBef>
              <a:spcPct val="0"/>
            </a:spcBef>
            <a:spcAft>
              <a:spcPct val="15000"/>
            </a:spcAft>
            <a:buChar char="•"/>
          </a:pPr>
          <a:r>
            <a:rPr lang="en-US" sz="1500" kern="1200"/>
            <a:t>Technology and materials</a:t>
          </a:r>
        </a:p>
      </dsp:txBody>
      <dsp:txXfrm>
        <a:off x="0" y="1943002"/>
        <a:ext cx="7510062" cy="1134000"/>
      </dsp:txXfrm>
    </dsp:sp>
    <dsp:sp modelId="{65445E4E-3DA8-4589-990A-D5D360BC71F6}">
      <dsp:nvSpPr>
        <dsp:cNvPr id="0" name=""/>
        <dsp:cNvSpPr/>
      </dsp:nvSpPr>
      <dsp:spPr>
        <a:xfrm>
          <a:off x="375503" y="1721602"/>
          <a:ext cx="5257043" cy="442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704" tIns="0" rIns="198704" bIns="0" numCol="1" spcCol="1270" anchor="ctr" anchorCtr="0">
          <a:noAutofit/>
        </a:bodyPr>
        <a:lstStyle/>
        <a:p>
          <a:pPr marL="0" lvl="0" indent="0" algn="l" defTabSz="666750">
            <a:lnSpc>
              <a:spcPct val="90000"/>
            </a:lnSpc>
            <a:spcBef>
              <a:spcPct val="0"/>
            </a:spcBef>
            <a:spcAft>
              <a:spcPct val="35000"/>
            </a:spcAft>
            <a:buNone/>
          </a:pPr>
          <a:r>
            <a:rPr lang="en-US" sz="1500" b="1" kern="1200"/>
            <a:t>Resources</a:t>
          </a:r>
        </a:p>
      </dsp:txBody>
      <dsp:txXfrm>
        <a:off x="397119" y="1743218"/>
        <a:ext cx="5213811" cy="399568"/>
      </dsp:txXfrm>
    </dsp:sp>
    <dsp:sp modelId="{7D338DBE-8BF0-4983-9467-B756E8C5525E}">
      <dsp:nvSpPr>
        <dsp:cNvPr id="0" name=""/>
        <dsp:cNvSpPr/>
      </dsp:nvSpPr>
      <dsp:spPr>
        <a:xfrm>
          <a:off x="0" y="3379402"/>
          <a:ext cx="7510062" cy="874125"/>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2864" tIns="312420" rIns="582864"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Credit/CME</a:t>
          </a:r>
        </a:p>
        <a:p>
          <a:pPr marL="114300" lvl="1" indent="-114300" algn="l" defTabSz="666750">
            <a:lnSpc>
              <a:spcPct val="90000"/>
            </a:lnSpc>
            <a:spcBef>
              <a:spcPct val="0"/>
            </a:spcBef>
            <a:spcAft>
              <a:spcPct val="15000"/>
            </a:spcAft>
            <a:buChar char="•"/>
          </a:pPr>
          <a:r>
            <a:rPr lang="en-US" sz="1500" kern="1200"/>
            <a:t>Requiring completion (e.g., as part of DBP rotation or another program)</a:t>
          </a:r>
        </a:p>
      </dsp:txBody>
      <dsp:txXfrm>
        <a:off x="0" y="3379402"/>
        <a:ext cx="7510062" cy="874125"/>
      </dsp:txXfrm>
    </dsp:sp>
    <dsp:sp modelId="{232CCFA3-FA72-4130-AA75-A68981B8435F}">
      <dsp:nvSpPr>
        <dsp:cNvPr id="0" name=""/>
        <dsp:cNvSpPr/>
      </dsp:nvSpPr>
      <dsp:spPr>
        <a:xfrm>
          <a:off x="375503" y="3158003"/>
          <a:ext cx="5257043" cy="4428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704" tIns="0" rIns="198704" bIns="0" numCol="1" spcCol="1270" anchor="ctr" anchorCtr="0">
          <a:noAutofit/>
        </a:bodyPr>
        <a:lstStyle/>
        <a:p>
          <a:pPr marL="0" lvl="0" indent="0" algn="l" defTabSz="666750">
            <a:lnSpc>
              <a:spcPct val="90000"/>
            </a:lnSpc>
            <a:spcBef>
              <a:spcPct val="0"/>
            </a:spcBef>
            <a:spcAft>
              <a:spcPct val="35000"/>
            </a:spcAft>
            <a:buNone/>
          </a:pPr>
          <a:r>
            <a:rPr lang="en-US" sz="1500" b="1" kern="1200"/>
            <a:t>Incentives</a:t>
          </a:r>
        </a:p>
      </dsp:txBody>
      <dsp:txXfrm>
        <a:off x="397119" y="3179619"/>
        <a:ext cx="5213811" cy="399568"/>
      </dsp:txXfrm>
    </dsp:sp>
    <dsp:sp modelId="{A9A3344B-9605-4958-BB0F-3300634E3C62}">
      <dsp:nvSpPr>
        <dsp:cNvPr id="0" name=""/>
        <dsp:cNvSpPr/>
      </dsp:nvSpPr>
      <dsp:spPr>
        <a:xfrm>
          <a:off x="0" y="4555928"/>
          <a:ext cx="7510062" cy="1346625"/>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2864" tIns="312420" rIns="582864"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Embedding within continuity clinic or other clinic/training programs</a:t>
          </a:r>
        </a:p>
        <a:p>
          <a:pPr marL="114300" lvl="1" indent="-114300" algn="l" defTabSz="666750">
            <a:lnSpc>
              <a:spcPct val="90000"/>
            </a:lnSpc>
            <a:spcBef>
              <a:spcPct val="0"/>
            </a:spcBef>
            <a:spcAft>
              <a:spcPct val="15000"/>
            </a:spcAft>
            <a:buChar char="•"/>
          </a:pPr>
          <a:r>
            <a:rPr lang="en-US" sz="1500" kern="1200"/>
            <a:t>Embedding educational prompts and clinical “pearls” within EHR</a:t>
          </a:r>
        </a:p>
        <a:p>
          <a:pPr marL="114300" lvl="1" indent="-114300" algn="l" defTabSz="666750">
            <a:lnSpc>
              <a:spcPct val="90000"/>
            </a:lnSpc>
            <a:spcBef>
              <a:spcPct val="0"/>
            </a:spcBef>
            <a:spcAft>
              <a:spcPct val="15000"/>
            </a:spcAft>
            <a:buChar char="•"/>
          </a:pPr>
          <a:r>
            <a:rPr lang="en-US" sz="1500" kern="1200"/>
            <a:t>Putting content online and considering how easy it is to get to (e.g., login, steps to access)</a:t>
          </a:r>
        </a:p>
      </dsp:txBody>
      <dsp:txXfrm>
        <a:off x="0" y="4555928"/>
        <a:ext cx="7510062" cy="1346625"/>
      </dsp:txXfrm>
    </dsp:sp>
    <dsp:sp modelId="{B62B4B5B-94F3-4A86-96D5-F2AE6BEFBB52}">
      <dsp:nvSpPr>
        <dsp:cNvPr id="0" name=""/>
        <dsp:cNvSpPr/>
      </dsp:nvSpPr>
      <dsp:spPr>
        <a:xfrm>
          <a:off x="375503" y="4334528"/>
          <a:ext cx="5257043" cy="442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704" tIns="0" rIns="198704" bIns="0" numCol="1" spcCol="1270" anchor="ctr" anchorCtr="0">
          <a:noAutofit/>
        </a:bodyPr>
        <a:lstStyle/>
        <a:p>
          <a:pPr marL="0" lvl="0" indent="0" algn="l" defTabSz="666750">
            <a:lnSpc>
              <a:spcPct val="90000"/>
            </a:lnSpc>
            <a:spcBef>
              <a:spcPct val="0"/>
            </a:spcBef>
            <a:spcAft>
              <a:spcPct val="35000"/>
            </a:spcAft>
            <a:buNone/>
          </a:pPr>
          <a:r>
            <a:rPr lang="en-US" sz="1500" b="1" kern="1200"/>
            <a:t>Access</a:t>
          </a:r>
          <a:r>
            <a:rPr lang="en-US" sz="1500" kern="1200"/>
            <a:t> (making content readily usable)</a:t>
          </a:r>
        </a:p>
      </dsp:txBody>
      <dsp:txXfrm>
        <a:off x="397119" y="4356144"/>
        <a:ext cx="5213811" cy="3995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4B0CD-3DDA-4BFC-A751-6DF659D474BC}">
      <dsp:nvSpPr>
        <dsp:cNvPr id="0" name=""/>
        <dsp:cNvSpPr/>
      </dsp:nvSpPr>
      <dsp:spPr>
        <a:xfrm>
          <a:off x="0" y="376166"/>
          <a:ext cx="10515600" cy="1629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B668F-DF28-4390-A474-12579112989C}">
      <dsp:nvSpPr>
        <dsp:cNvPr id="0" name=""/>
        <dsp:cNvSpPr/>
      </dsp:nvSpPr>
      <dsp:spPr>
        <a:xfrm>
          <a:off x="394883" y="831758"/>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E01455-1360-4214-8519-CCCD72D24EA5}">
      <dsp:nvSpPr>
        <dsp:cNvPr id="0" name=""/>
        <dsp:cNvSpPr/>
      </dsp:nvSpPr>
      <dsp:spPr>
        <a:xfrm>
          <a:off x="1507738" y="53804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US" sz="2200" kern="1200"/>
            <a:t>A simulated clinical encounter to give residents practice with applying strategies from our diagnosis module</a:t>
          </a:r>
        </a:p>
      </dsp:txBody>
      <dsp:txXfrm>
        <a:off x="1507738" y="538042"/>
        <a:ext cx="9007861" cy="1305401"/>
      </dsp:txXfrm>
    </dsp:sp>
    <dsp:sp modelId="{608167B8-6EAB-4BB8-AD44-CAE11C25CF00}">
      <dsp:nvSpPr>
        <dsp:cNvPr id="0" name=""/>
        <dsp:cNvSpPr/>
      </dsp:nvSpPr>
      <dsp:spPr>
        <a:xfrm>
          <a:off x="0" y="2331670"/>
          <a:ext cx="10515600" cy="16435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787C3B-2466-4433-A386-A5CDD25CF3DE}">
      <dsp:nvSpPr>
        <dsp:cNvPr id="0" name=""/>
        <dsp:cNvSpPr/>
      </dsp:nvSpPr>
      <dsp:spPr>
        <a:xfrm>
          <a:off x="394883" y="2794435"/>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A69CC3-02EE-4A74-B502-2905899C33DB}">
      <dsp:nvSpPr>
        <dsp:cNvPr id="0" name=""/>
        <dsp:cNvSpPr/>
      </dsp:nvSpPr>
      <dsp:spPr>
        <a:xfrm>
          <a:off x="1507738" y="2500720"/>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US" sz="2200" kern="1200"/>
            <a:t>EHR-embedded supports to facilitate clinical use of post-diagnostic care strategies (including sample scripts, </a:t>
          </a:r>
          <a:r>
            <a:rPr lang="en-US" sz="2200" kern="1200" err="1"/>
            <a:t>SmartSet</a:t>
          </a:r>
          <a:r>
            <a:rPr lang="en-US" sz="2200" kern="1200"/>
            <a:t>, and </a:t>
          </a:r>
          <a:r>
            <a:rPr lang="en-US" sz="2200" kern="1200" err="1"/>
            <a:t>SmartPhrases</a:t>
          </a:r>
          <a:r>
            <a:rPr lang="en-US" sz="2200" kern="1200"/>
            <a:t>)</a:t>
          </a:r>
        </a:p>
      </dsp:txBody>
      <dsp:txXfrm>
        <a:off x="1507738" y="2500720"/>
        <a:ext cx="9007861" cy="1305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F1EE0-70DA-48CF-BD6A-AE4237B3F98C}">
      <dsp:nvSpPr>
        <dsp:cNvPr id="0" name=""/>
        <dsp:cNvSpPr/>
      </dsp:nvSpPr>
      <dsp:spPr>
        <a:xfrm>
          <a:off x="788669" y="0"/>
          <a:ext cx="89382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DA589D-5649-4923-9BBD-F2DE64331B14}">
      <dsp:nvSpPr>
        <dsp:cNvPr id="0" name=""/>
        <dsp:cNvSpPr/>
      </dsp:nvSpPr>
      <dsp:spPr>
        <a:xfrm>
          <a:off x="5262" y="1305401"/>
          <a:ext cx="2531343" cy="17405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Identifying Focus and Source Material</a:t>
          </a:r>
        </a:p>
      </dsp:txBody>
      <dsp:txXfrm>
        <a:off x="90228" y="1390367"/>
        <a:ext cx="2361411" cy="1570603"/>
      </dsp:txXfrm>
    </dsp:sp>
    <dsp:sp modelId="{93C233AE-E8A3-430B-8BAC-498B5252E8F7}">
      <dsp:nvSpPr>
        <dsp:cNvPr id="0" name=""/>
        <dsp:cNvSpPr/>
      </dsp:nvSpPr>
      <dsp:spPr>
        <a:xfrm>
          <a:off x="2663173" y="1305401"/>
          <a:ext cx="2531343" cy="17405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Structuring Content for Effectiveness and Practicality</a:t>
          </a:r>
        </a:p>
      </dsp:txBody>
      <dsp:txXfrm>
        <a:off x="2748139" y="1390367"/>
        <a:ext cx="2361411" cy="1570603"/>
      </dsp:txXfrm>
    </dsp:sp>
    <dsp:sp modelId="{88427EB1-BE04-4479-BBED-2897A4E13831}">
      <dsp:nvSpPr>
        <dsp:cNvPr id="0" name=""/>
        <dsp:cNvSpPr/>
      </dsp:nvSpPr>
      <dsp:spPr>
        <a:xfrm>
          <a:off x="5321083" y="1305401"/>
          <a:ext cx="2531343" cy="17405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Promoting Practical Application</a:t>
          </a:r>
        </a:p>
      </dsp:txBody>
      <dsp:txXfrm>
        <a:off x="5406049" y="1390367"/>
        <a:ext cx="2361411" cy="1570603"/>
      </dsp:txXfrm>
    </dsp:sp>
    <dsp:sp modelId="{3782F152-7FC1-4641-9177-F1E5BB47E837}">
      <dsp:nvSpPr>
        <dsp:cNvPr id="0" name=""/>
        <dsp:cNvSpPr/>
      </dsp:nvSpPr>
      <dsp:spPr>
        <a:xfrm>
          <a:off x="7978993" y="1305401"/>
          <a:ext cx="2531343" cy="17405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Measuring Learning Outcomes</a:t>
          </a:r>
        </a:p>
      </dsp:txBody>
      <dsp:txXfrm>
        <a:off x="8063959" y="1390367"/>
        <a:ext cx="2361411" cy="1570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79C00-D052-48AE-93E7-1EE16A26B5D3}">
      <dsp:nvSpPr>
        <dsp:cNvPr id="0" name=""/>
        <dsp:cNvSpPr/>
      </dsp:nvSpPr>
      <dsp:spPr>
        <a:xfrm>
          <a:off x="0" y="0"/>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ED75EC-1175-479C-B0E7-8225012072B9}">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Surveys sent to ~1200 past training participants (STAT-MD model)</a:t>
          </a:r>
        </a:p>
      </dsp:txBody>
      <dsp:txXfrm>
        <a:off x="0" y="0"/>
        <a:ext cx="10515600" cy="1087834"/>
      </dsp:txXfrm>
    </dsp:sp>
    <dsp:sp modelId="{46DE5111-F734-4340-8628-A14DF424D3E7}">
      <dsp:nvSpPr>
        <dsp:cNvPr id="0" name=""/>
        <dsp:cNvSpPr/>
      </dsp:nvSpPr>
      <dsp:spPr>
        <a:xfrm>
          <a:off x="0" y="1087834"/>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535A3-1437-4CA7-B6F6-B7406334F6FD}">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Interviews and focus groups with ~30 PCPs practicing within our state</a:t>
          </a:r>
        </a:p>
      </dsp:txBody>
      <dsp:txXfrm>
        <a:off x="0" y="1087834"/>
        <a:ext cx="10515600" cy="1087834"/>
      </dsp:txXfrm>
    </dsp:sp>
    <dsp:sp modelId="{E32B0360-A46E-45C3-9AC7-45B658B4D371}">
      <dsp:nvSpPr>
        <dsp:cNvPr id="0" name=""/>
        <dsp:cNvSpPr/>
      </dsp:nvSpPr>
      <dsp:spPr>
        <a:xfrm>
          <a:off x="0" y="2175669"/>
          <a:ext cx="10515600"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A5DDD-5B88-4F79-91CE-2DE666F54196}">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Iterative feedback from clinicians and pediatric residents at our institution</a:t>
          </a:r>
        </a:p>
      </dsp:txBody>
      <dsp:txXfrm>
        <a:off x="0" y="2175669"/>
        <a:ext cx="10515600" cy="1087834"/>
      </dsp:txXfrm>
    </dsp:sp>
    <dsp:sp modelId="{3782525F-89C5-42B6-AB4F-FCD3FBD33504}">
      <dsp:nvSpPr>
        <dsp:cNvPr id="0" name=""/>
        <dsp:cNvSpPr/>
      </dsp:nvSpPr>
      <dsp:spPr>
        <a:xfrm>
          <a:off x="0" y="3263503"/>
          <a:ext cx="1051560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8E31A5-A855-4270-9834-A7B56D2E5232}">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Focus groups with autistic self-advocates and caregivers of children with autism regarding gaps in their care</a:t>
          </a:r>
        </a:p>
      </dsp:txBody>
      <dsp:txXfrm>
        <a:off x="0" y="3263503"/>
        <a:ext cx="10515600" cy="1087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86942-F207-4631-B3DE-CB2D26AC471B}">
      <dsp:nvSpPr>
        <dsp:cNvPr id="0" name=""/>
        <dsp:cNvSpPr/>
      </dsp:nvSpPr>
      <dsp:spPr>
        <a:xfrm>
          <a:off x="96011" y="310218"/>
          <a:ext cx="2368296" cy="236829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t>Effective</a:t>
          </a:r>
        </a:p>
      </dsp:txBody>
      <dsp:txXfrm>
        <a:off x="426719" y="589491"/>
        <a:ext cx="1365504" cy="1809750"/>
      </dsp:txXfrm>
    </dsp:sp>
    <dsp:sp modelId="{DE04C09E-A3BD-47D0-B3CD-70966EC1484B}">
      <dsp:nvSpPr>
        <dsp:cNvPr id="0" name=""/>
        <dsp:cNvSpPr/>
      </dsp:nvSpPr>
      <dsp:spPr>
        <a:xfrm>
          <a:off x="1802892" y="310218"/>
          <a:ext cx="2368296" cy="236829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t>Practical</a:t>
          </a:r>
        </a:p>
      </dsp:txBody>
      <dsp:txXfrm>
        <a:off x="2474976" y="589491"/>
        <a:ext cx="1365504" cy="18097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E49C-6859-47F0-82A9-151E980A314A}">
      <dsp:nvSpPr>
        <dsp:cNvPr id="0" name=""/>
        <dsp:cNvSpPr/>
      </dsp:nvSpPr>
      <dsp:spPr>
        <a:xfrm>
          <a:off x="0" y="39687"/>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Relevance and Utility</a:t>
          </a:r>
        </a:p>
      </dsp:txBody>
      <dsp:txXfrm>
        <a:off x="0" y="39687"/>
        <a:ext cx="3286125" cy="1971675"/>
      </dsp:txXfrm>
    </dsp:sp>
    <dsp:sp modelId="{5ADDF7CC-8D2D-4566-89E1-4BD6D239118F}">
      <dsp:nvSpPr>
        <dsp:cNvPr id="0" name=""/>
        <dsp:cNvSpPr/>
      </dsp:nvSpPr>
      <dsp:spPr>
        <a:xfrm>
          <a:off x="3614737" y="39687"/>
          <a:ext cx="3286125" cy="1971675"/>
        </a:xfrm>
        <a:prstGeom prst="rect">
          <a:avLst/>
        </a:prstGeom>
        <a:solidFill>
          <a:srgbClr val="75BDA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Self-Direction</a:t>
          </a:r>
        </a:p>
      </dsp:txBody>
      <dsp:txXfrm>
        <a:off x="3614737" y="39687"/>
        <a:ext cx="3286125" cy="1971675"/>
      </dsp:txXfrm>
    </dsp:sp>
    <dsp:sp modelId="{6616B406-D4B5-48FB-804B-82E3C5108757}">
      <dsp:nvSpPr>
        <dsp:cNvPr id="0" name=""/>
        <dsp:cNvSpPr/>
      </dsp:nvSpPr>
      <dsp:spPr>
        <a:xfrm>
          <a:off x="7229475" y="39687"/>
          <a:ext cx="3286125" cy="19716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Active Engagement</a:t>
          </a:r>
        </a:p>
      </dsp:txBody>
      <dsp:txXfrm>
        <a:off x="7229475" y="39687"/>
        <a:ext cx="3286125" cy="1971675"/>
      </dsp:txXfrm>
    </dsp:sp>
    <dsp:sp modelId="{CA536A8F-3149-4EB3-AEC4-4CCAA20F6827}">
      <dsp:nvSpPr>
        <dsp:cNvPr id="0" name=""/>
        <dsp:cNvSpPr/>
      </dsp:nvSpPr>
      <dsp:spPr>
        <a:xfrm>
          <a:off x="0" y="2339975"/>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Purposeful Micro-Learning</a:t>
          </a:r>
        </a:p>
      </dsp:txBody>
      <dsp:txXfrm>
        <a:off x="0" y="2339975"/>
        <a:ext cx="3286125" cy="1971675"/>
      </dsp:txXfrm>
    </dsp:sp>
    <dsp:sp modelId="{98A2AA46-EABC-4A75-8356-99EFDBEC16B6}">
      <dsp:nvSpPr>
        <dsp:cNvPr id="0" name=""/>
        <dsp:cNvSpPr/>
      </dsp:nvSpPr>
      <dsp:spPr>
        <a:xfrm>
          <a:off x="3614737" y="2339975"/>
          <a:ext cx="3286125" cy="197167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Integration with Knowledge and Experience</a:t>
          </a:r>
        </a:p>
      </dsp:txBody>
      <dsp:txXfrm>
        <a:off x="3614737" y="2339975"/>
        <a:ext cx="3286125" cy="1971675"/>
      </dsp:txXfrm>
    </dsp:sp>
    <dsp:sp modelId="{04A856C2-707B-47C4-B8FC-E1D19B38CB0B}">
      <dsp:nvSpPr>
        <dsp:cNvPr id="0" name=""/>
        <dsp:cNvSpPr/>
      </dsp:nvSpPr>
      <dsp:spPr>
        <a:xfrm>
          <a:off x="7229475" y="2339975"/>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Goal-Oriented Structure</a:t>
          </a:r>
        </a:p>
      </dsp:txBody>
      <dsp:txXfrm>
        <a:off x="7229475"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E49C-6859-47F0-82A9-151E980A314A}">
      <dsp:nvSpPr>
        <dsp:cNvPr id="0" name=""/>
        <dsp:cNvSpPr/>
      </dsp:nvSpPr>
      <dsp:spPr>
        <a:xfrm>
          <a:off x="0" y="39687"/>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Relevance and Utility</a:t>
          </a:r>
        </a:p>
      </dsp:txBody>
      <dsp:txXfrm>
        <a:off x="0" y="39687"/>
        <a:ext cx="3286125" cy="1971675"/>
      </dsp:txXfrm>
    </dsp:sp>
    <dsp:sp modelId="{5ADDF7CC-8D2D-4566-89E1-4BD6D239118F}">
      <dsp:nvSpPr>
        <dsp:cNvPr id="0" name=""/>
        <dsp:cNvSpPr/>
      </dsp:nvSpPr>
      <dsp:spPr>
        <a:xfrm>
          <a:off x="3614737"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Self-Direction</a:t>
          </a:r>
        </a:p>
      </dsp:txBody>
      <dsp:txXfrm>
        <a:off x="3614737" y="39687"/>
        <a:ext cx="3286125" cy="1971675"/>
      </dsp:txXfrm>
    </dsp:sp>
    <dsp:sp modelId="{6616B406-D4B5-48FB-804B-82E3C5108757}">
      <dsp:nvSpPr>
        <dsp:cNvPr id="0" name=""/>
        <dsp:cNvSpPr/>
      </dsp:nvSpPr>
      <dsp:spPr>
        <a:xfrm>
          <a:off x="7229475" y="39687"/>
          <a:ext cx="3286125" cy="1971675"/>
        </a:xfrm>
        <a:prstGeom prst="rect">
          <a:avLst/>
        </a:prstGeom>
        <a:solidFill>
          <a:srgbClr val="7A8C8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Active Engagement</a:t>
          </a:r>
        </a:p>
      </dsp:txBody>
      <dsp:txXfrm>
        <a:off x="7229475" y="39687"/>
        <a:ext cx="3286125" cy="1971675"/>
      </dsp:txXfrm>
    </dsp:sp>
    <dsp:sp modelId="{CA536A8F-3149-4EB3-AEC4-4CCAA20F6827}">
      <dsp:nvSpPr>
        <dsp:cNvPr id="0" name=""/>
        <dsp:cNvSpPr/>
      </dsp:nvSpPr>
      <dsp:spPr>
        <a:xfrm>
          <a:off x="0" y="2339975"/>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Purposeful Micro-Learning</a:t>
          </a:r>
        </a:p>
      </dsp:txBody>
      <dsp:txXfrm>
        <a:off x="0" y="2339975"/>
        <a:ext cx="3286125" cy="1971675"/>
      </dsp:txXfrm>
    </dsp:sp>
    <dsp:sp modelId="{98A2AA46-EABC-4A75-8356-99EFDBEC16B6}">
      <dsp:nvSpPr>
        <dsp:cNvPr id="0" name=""/>
        <dsp:cNvSpPr/>
      </dsp:nvSpPr>
      <dsp:spPr>
        <a:xfrm>
          <a:off x="3614737" y="2339975"/>
          <a:ext cx="3286125" cy="197167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Integration with Knowledge and Experience</a:t>
          </a:r>
        </a:p>
      </dsp:txBody>
      <dsp:txXfrm>
        <a:off x="3614737" y="2339975"/>
        <a:ext cx="3286125" cy="1971675"/>
      </dsp:txXfrm>
    </dsp:sp>
    <dsp:sp modelId="{04A856C2-707B-47C4-B8FC-E1D19B38CB0B}">
      <dsp:nvSpPr>
        <dsp:cNvPr id="0" name=""/>
        <dsp:cNvSpPr/>
      </dsp:nvSpPr>
      <dsp:spPr>
        <a:xfrm>
          <a:off x="7229475" y="2339975"/>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Goal-Oriented Structure</a:t>
          </a:r>
        </a:p>
      </dsp:txBody>
      <dsp:txXfrm>
        <a:off x="7229475" y="2339975"/>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E49C-6859-47F0-82A9-151E980A314A}">
      <dsp:nvSpPr>
        <dsp:cNvPr id="0" name=""/>
        <dsp:cNvSpPr/>
      </dsp:nvSpPr>
      <dsp:spPr>
        <a:xfrm>
          <a:off x="0" y="39687"/>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Relevance and Utility</a:t>
          </a:r>
        </a:p>
      </dsp:txBody>
      <dsp:txXfrm>
        <a:off x="0" y="39687"/>
        <a:ext cx="3286125" cy="1971675"/>
      </dsp:txXfrm>
    </dsp:sp>
    <dsp:sp modelId="{5ADDF7CC-8D2D-4566-89E1-4BD6D239118F}">
      <dsp:nvSpPr>
        <dsp:cNvPr id="0" name=""/>
        <dsp:cNvSpPr/>
      </dsp:nvSpPr>
      <dsp:spPr>
        <a:xfrm>
          <a:off x="3614737"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Self-Direction</a:t>
          </a:r>
        </a:p>
      </dsp:txBody>
      <dsp:txXfrm>
        <a:off x="3614737" y="39687"/>
        <a:ext cx="3286125" cy="1971675"/>
      </dsp:txXfrm>
    </dsp:sp>
    <dsp:sp modelId="{6616B406-D4B5-48FB-804B-82E3C5108757}">
      <dsp:nvSpPr>
        <dsp:cNvPr id="0" name=""/>
        <dsp:cNvSpPr/>
      </dsp:nvSpPr>
      <dsp:spPr>
        <a:xfrm>
          <a:off x="7229475" y="39687"/>
          <a:ext cx="3286125" cy="19716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Active Engagement</a:t>
          </a:r>
        </a:p>
      </dsp:txBody>
      <dsp:txXfrm>
        <a:off x="7229475" y="39687"/>
        <a:ext cx="3286125" cy="1971675"/>
      </dsp:txXfrm>
    </dsp:sp>
    <dsp:sp modelId="{CA536A8F-3149-4EB3-AEC4-4CCAA20F6827}">
      <dsp:nvSpPr>
        <dsp:cNvPr id="0" name=""/>
        <dsp:cNvSpPr/>
      </dsp:nvSpPr>
      <dsp:spPr>
        <a:xfrm>
          <a:off x="0" y="2339975"/>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Purposeful Micro-Learning</a:t>
          </a:r>
        </a:p>
      </dsp:txBody>
      <dsp:txXfrm>
        <a:off x="0" y="2339975"/>
        <a:ext cx="3286125" cy="1971675"/>
      </dsp:txXfrm>
    </dsp:sp>
    <dsp:sp modelId="{98A2AA46-EABC-4A75-8356-99EFDBEC16B6}">
      <dsp:nvSpPr>
        <dsp:cNvPr id="0" name=""/>
        <dsp:cNvSpPr/>
      </dsp:nvSpPr>
      <dsp:spPr>
        <a:xfrm>
          <a:off x="3614737" y="2339975"/>
          <a:ext cx="3286125" cy="197167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Integration with Knowledge and Experience</a:t>
          </a:r>
        </a:p>
      </dsp:txBody>
      <dsp:txXfrm>
        <a:off x="3614737" y="2339975"/>
        <a:ext cx="3286125" cy="1971675"/>
      </dsp:txXfrm>
    </dsp:sp>
    <dsp:sp modelId="{04A856C2-707B-47C4-B8FC-E1D19B38CB0B}">
      <dsp:nvSpPr>
        <dsp:cNvPr id="0" name=""/>
        <dsp:cNvSpPr/>
      </dsp:nvSpPr>
      <dsp:spPr>
        <a:xfrm>
          <a:off x="7229475" y="2339975"/>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Goal-Oriented Structure</a:t>
          </a:r>
        </a:p>
      </dsp:txBody>
      <dsp:txXfrm>
        <a:off x="7229475" y="2339975"/>
        <a:ext cx="3286125" cy="19716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E49C-6859-47F0-82A9-151E980A314A}">
      <dsp:nvSpPr>
        <dsp:cNvPr id="0" name=""/>
        <dsp:cNvSpPr/>
      </dsp:nvSpPr>
      <dsp:spPr>
        <a:xfrm>
          <a:off x="0" y="39687"/>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Relevance and Utility</a:t>
          </a:r>
        </a:p>
      </dsp:txBody>
      <dsp:txXfrm>
        <a:off x="0" y="39687"/>
        <a:ext cx="3286125" cy="1971675"/>
      </dsp:txXfrm>
    </dsp:sp>
    <dsp:sp modelId="{5ADDF7CC-8D2D-4566-89E1-4BD6D239118F}">
      <dsp:nvSpPr>
        <dsp:cNvPr id="0" name=""/>
        <dsp:cNvSpPr/>
      </dsp:nvSpPr>
      <dsp:spPr>
        <a:xfrm>
          <a:off x="3614737"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Self-Direction</a:t>
          </a:r>
        </a:p>
      </dsp:txBody>
      <dsp:txXfrm>
        <a:off x="3614737" y="39687"/>
        <a:ext cx="3286125" cy="1971675"/>
      </dsp:txXfrm>
    </dsp:sp>
    <dsp:sp modelId="{6616B406-D4B5-48FB-804B-82E3C5108757}">
      <dsp:nvSpPr>
        <dsp:cNvPr id="0" name=""/>
        <dsp:cNvSpPr/>
      </dsp:nvSpPr>
      <dsp:spPr>
        <a:xfrm>
          <a:off x="7229475" y="39687"/>
          <a:ext cx="3286125" cy="19716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Active Engagement</a:t>
          </a:r>
        </a:p>
      </dsp:txBody>
      <dsp:txXfrm>
        <a:off x="7229475" y="39687"/>
        <a:ext cx="3286125" cy="1971675"/>
      </dsp:txXfrm>
    </dsp:sp>
    <dsp:sp modelId="{CA536A8F-3149-4EB3-AEC4-4CCAA20F6827}">
      <dsp:nvSpPr>
        <dsp:cNvPr id="0" name=""/>
        <dsp:cNvSpPr/>
      </dsp:nvSpPr>
      <dsp:spPr>
        <a:xfrm>
          <a:off x="0" y="2339975"/>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Purposeful Micro-Learning</a:t>
          </a:r>
        </a:p>
      </dsp:txBody>
      <dsp:txXfrm>
        <a:off x="0" y="2339975"/>
        <a:ext cx="3286125" cy="1971675"/>
      </dsp:txXfrm>
    </dsp:sp>
    <dsp:sp modelId="{98A2AA46-EABC-4A75-8356-99EFDBEC16B6}">
      <dsp:nvSpPr>
        <dsp:cNvPr id="0" name=""/>
        <dsp:cNvSpPr/>
      </dsp:nvSpPr>
      <dsp:spPr>
        <a:xfrm>
          <a:off x="3614737" y="2339975"/>
          <a:ext cx="3286125" cy="197167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Integration with Knowledge and Experience</a:t>
          </a:r>
        </a:p>
      </dsp:txBody>
      <dsp:txXfrm>
        <a:off x="3614737" y="2339975"/>
        <a:ext cx="3286125" cy="1971675"/>
      </dsp:txXfrm>
    </dsp:sp>
    <dsp:sp modelId="{04A856C2-707B-47C4-B8FC-E1D19B38CB0B}">
      <dsp:nvSpPr>
        <dsp:cNvPr id="0" name=""/>
        <dsp:cNvSpPr/>
      </dsp:nvSpPr>
      <dsp:spPr>
        <a:xfrm>
          <a:off x="7229475" y="2339975"/>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Goal-Oriented Structure</a:t>
          </a:r>
        </a:p>
      </dsp:txBody>
      <dsp:txXfrm>
        <a:off x="7229475" y="2339975"/>
        <a:ext cx="3286125" cy="19716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E49C-6859-47F0-82A9-151E980A314A}">
      <dsp:nvSpPr>
        <dsp:cNvPr id="0" name=""/>
        <dsp:cNvSpPr/>
      </dsp:nvSpPr>
      <dsp:spPr>
        <a:xfrm>
          <a:off x="0" y="39687"/>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Relevance and Utility</a:t>
          </a:r>
        </a:p>
      </dsp:txBody>
      <dsp:txXfrm>
        <a:off x="0" y="39687"/>
        <a:ext cx="3286125" cy="1971675"/>
      </dsp:txXfrm>
    </dsp:sp>
    <dsp:sp modelId="{5ADDF7CC-8D2D-4566-89E1-4BD6D239118F}">
      <dsp:nvSpPr>
        <dsp:cNvPr id="0" name=""/>
        <dsp:cNvSpPr/>
      </dsp:nvSpPr>
      <dsp:spPr>
        <a:xfrm>
          <a:off x="3614737"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Self-Direction</a:t>
          </a:r>
        </a:p>
      </dsp:txBody>
      <dsp:txXfrm>
        <a:off x="3614737" y="39687"/>
        <a:ext cx="3286125" cy="1971675"/>
      </dsp:txXfrm>
    </dsp:sp>
    <dsp:sp modelId="{6616B406-D4B5-48FB-804B-82E3C5108757}">
      <dsp:nvSpPr>
        <dsp:cNvPr id="0" name=""/>
        <dsp:cNvSpPr/>
      </dsp:nvSpPr>
      <dsp:spPr>
        <a:xfrm>
          <a:off x="7229475" y="39687"/>
          <a:ext cx="3286125" cy="19716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Active Engagement</a:t>
          </a:r>
        </a:p>
      </dsp:txBody>
      <dsp:txXfrm>
        <a:off x="7229475" y="39687"/>
        <a:ext cx="3286125" cy="1971675"/>
      </dsp:txXfrm>
    </dsp:sp>
    <dsp:sp modelId="{CA536A8F-3149-4EB3-AEC4-4CCAA20F6827}">
      <dsp:nvSpPr>
        <dsp:cNvPr id="0" name=""/>
        <dsp:cNvSpPr/>
      </dsp:nvSpPr>
      <dsp:spPr>
        <a:xfrm>
          <a:off x="0" y="2339975"/>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Purposeful Micro-Learning</a:t>
          </a:r>
        </a:p>
      </dsp:txBody>
      <dsp:txXfrm>
        <a:off x="0" y="2339975"/>
        <a:ext cx="3286125" cy="1971675"/>
      </dsp:txXfrm>
    </dsp:sp>
    <dsp:sp modelId="{98A2AA46-EABC-4A75-8356-99EFDBEC16B6}">
      <dsp:nvSpPr>
        <dsp:cNvPr id="0" name=""/>
        <dsp:cNvSpPr/>
      </dsp:nvSpPr>
      <dsp:spPr>
        <a:xfrm>
          <a:off x="3614737" y="2339975"/>
          <a:ext cx="3286125" cy="197167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Integration with Knowledge and Experience</a:t>
          </a:r>
        </a:p>
      </dsp:txBody>
      <dsp:txXfrm>
        <a:off x="3614737" y="2339975"/>
        <a:ext cx="3286125" cy="1971675"/>
      </dsp:txXfrm>
    </dsp:sp>
    <dsp:sp modelId="{04A856C2-707B-47C4-B8FC-E1D19B38CB0B}">
      <dsp:nvSpPr>
        <dsp:cNvPr id="0" name=""/>
        <dsp:cNvSpPr/>
      </dsp:nvSpPr>
      <dsp:spPr>
        <a:xfrm>
          <a:off x="7229475" y="2339975"/>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Goal-Oriented Structure</a:t>
          </a:r>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4864D-8038-4FAD-B940-4CC578C0BE36}"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7D795-7C75-4664-915A-2FB5D3D5DC70}" type="slidenum">
              <a:rPr lang="en-US" smtClean="0"/>
              <a:t>‹#›</a:t>
            </a:fld>
            <a:endParaRPr lang="en-US"/>
          </a:p>
        </p:txBody>
      </p:sp>
    </p:spTree>
    <p:extLst>
      <p:ext uri="{BB962C8B-B14F-4D97-AF65-F5344CB8AC3E}">
        <p14:creationId xmlns:p14="http://schemas.microsoft.com/office/powerpoint/2010/main" val="1079374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encerepository.org/need-for-pediatric-resident-training-in-autism-spectrum-disorder-preparation-for-primary-care_PDR-2019-4-101" TargetMode="External"/><Relationship Id="rId7" Type="http://schemas.openxmlformats.org/officeDocument/2006/relationships/hyperlink" Target="https://pediatrics.aappublications.org/content/139/1/e2016214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ncbi.nlm.nih.gov/pubmed/22948548" TargetMode="External"/><Relationship Id="rId5" Type="http://schemas.openxmlformats.org/officeDocument/2006/relationships/hyperlink" Target="https://www.ncbi.nlm.nih.gov/pubmed/19768528" TargetMode="External"/><Relationship Id="rId4" Type="http://schemas.openxmlformats.org/officeDocument/2006/relationships/hyperlink" Target="https://pubmed.ncbi.nlm.nih.gov/3340194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1</a:t>
            </a:fld>
            <a:endParaRPr lang="en-US"/>
          </a:p>
        </p:txBody>
      </p:sp>
    </p:spTree>
    <p:extLst>
      <p:ext uri="{BB962C8B-B14F-4D97-AF65-F5344CB8AC3E}">
        <p14:creationId xmlns:p14="http://schemas.microsoft.com/office/powerpoint/2010/main" val="1298296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Checklist of steps to take and key factors to research and consider (geared toward PCPs)</a:t>
            </a:r>
          </a:p>
          <a:p>
            <a:pPr marL="171450" indent="-171450">
              <a:buFontTx/>
              <a:buChar char="-"/>
            </a:pPr>
            <a:r>
              <a:rPr lang="en-US"/>
              <a:t>For AAP members… Online course containing information on neurodiversity, autism characteristics, and common co-occurring concerns, and </a:t>
            </a:r>
          </a:p>
          <a:p>
            <a:pPr marL="171450" indent="-171450">
              <a:buFontTx/>
              <a:buChar char="-"/>
            </a:pPr>
            <a:r>
              <a:rPr lang="en-US"/>
              <a:t>General strategies and overview on appropriate care for children with autism</a:t>
            </a:r>
          </a:p>
        </p:txBody>
      </p:sp>
      <p:sp>
        <p:nvSpPr>
          <p:cNvPr id="4" name="Slide Number Placeholder 3"/>
          <p:cNvSpPr>
            <a:spLocks noGrp="1"/>
          </p:cNvSpPr>
          <p:nvPr>
            <p:ph type="sldNum" sz="quarter" idx="5"/>
          </p:nvPr>
        </p:nvSpPr>
        <p:spPr/>
        <p:txBody>
          <a:bodyPr/>
          <a:lstStyle/>
          <a:p>
            <a:fld id="{6847D795-7C75-4664-915A-2FB5D3D5DC70}" type="slidenum">
              <a:rPr lang="en-US" smtClean="0"/>
              <a:t>14</a:t>
            </a:fld>
            <a:endParaRPr lang="en-US"/>
          </a:p>
        </p:txBody>
      </p:sp>
    </p:spTree>
    <p:extLst>
      <p:ext uri="{BB962C8B-B14F-4D97-AF65-F5344CB8AC3E}">
        <p14:creationId xmlns:p14="http://schemas.microsoft.com/office/powerpoint/2010/main" val="714845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In addition, we identified a distinct focus on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practical implementation and clinical skills vs. what is autism itself</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creating comprehensive/step-wise guides for busy providers with resources for both them and families all pulled together in one place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making resources that would be relevant and FREELY accessible for the variety of learners and providers we train and not behind a paywall or membership</a:t>
            </a:r>
            <a:endParaRPr lang="en-US" kern="10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47D795-7C75-4664-915A-2FB5D3D5DC70}" type="slidenum">
              <a:rPr lang="en-US" smtClean="0"/>
              <a:t>15</a:t>
            </a:fld>
            <a:endParaRPr lang="en-US"/>
          </a:p>
        </p:txBody>
      </p:sp>
    </p:spTree>
    <p:extLst>
      <p:ext uri="{BB962C8B-B14F-4D97-AF65-F5344CB8AC3E}">
        <p14:creationId xmlns:p14="http://schemas.microsoft.com/office/powerpoint/2010/main" val="3034051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16</a:t>
            </a:fld>
            <a:endParaRPr lang="en-US"/>
          </a:p>
        </p:txBody>
      </p:sp>
    </p:spTree>
    <p:extLst>
      <p:ext uri="{BB962C8B-B14F-4D97-AF65-F5344CB8AC3E}">
        <p14:creationId xmlns:p14="http://schemas.microsoft.com/office/powerpoint/2010/main" val="287980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panose="020F0502020204030204" pitchFamily="34" charset="0"/>
                <a:cs typeface="Calibri" panose="020F0502020204030204" pitchFamily="34" charset="0"/>
              </a:rPr>
              <a:t>And importantly, this work has been grounded in research on provider and community perspectives, including: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solidFill>
                  <a:srgbClr val="FFFFFF"/>
                </a:solidFill>
                <a:latin typeface="Calibri" panose="020F0502020204030204" pitchFamily="34" charset="0"/>
                <a:cs typeface="Calibri" panose="020F0502020204030204" pitchFamily="34" charset="0"/>
              </a:rPr>
              <a:t>(1</a:t>
            </a:r>
            <a:r>
              <a:rPr lang="en-US" baseline="30000">
                <a:solidFill>
                  <a:srgbClr val="FFFFFF"/>
                </a:solidFill>
                <a:latin typeface="Calibri" panose="020F0502020204030204" pitchFamily="34" charset="0"/>
                <a:cs typeface="Calibri" panose="020F0502020204030204" pitchFamily="34" charset="0"/>
              </a:rPr>
              <a:t>st</a:t>
            </a:r>
            <a:r>
              <a:rPr lang="en-US">
                <a:solidFill>
                  <a:srgbClr val="FFFFFF"/>
                </a:solidFill>
                <a:latin typeface="Calibri" panose="020F0502020204030204" pitchFamily="34" charset="0"/>
                <a:cs typeface="Calibri" panose="020F0502020204030204" pitchFamily="34" charset="0"/>
              </a:rPr>
              <a:t>) … past participants in workshops on streamlined autism assessment using the STAT, or Screening Tool for Autism in Toddlers &amp; Young Children</a:t>
            </a:r>
          </a:p>
        </p:txBody>
      </p:sp>
      <p:sp>
        <p:nvSpPr>
          <p:cNvPr id="4" name="Slide Number Placeholder 3"/>
          <p:cNvSpPr>
            <a:spLocks noGrp="1"/>
          </p:cNvSpPr>
          <p:nvPr>
            <p:ph type="sldNum" sz="quarter" idx="5"/>
          </p:nvPr>
        </p:nvSpPr>
        <p:spPr/>
        <p:txBody>
          <a:bodyPr/>
          <a:lstStyle/>
          <a:p>
            <a:fld id="{B63359F2-43EF-4812-9DC0-98C0B1A40681}" type="slidenum">
              <a:rPr lang="en-US" smtClean="0"/>
              <a:t>17</a:t>
            </a:fld>
            <a:endParaRPr lang="en-US"/>
          </a:p>
        </p:txBody>
      </p:sp>
    </p:spTree>
    <p:extLst>
      <p:ext uri="{BB962C8B-B14F-4D97-AF65-F5344CB8AC3E}">
        <p14:creationId xmlns:p14="http://schemas.microsoft.com/office/powerpoint/2010/main" val="1884078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B29E1-04B7-02A0-253D-83585812A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A87D6-DA29-F88E-F9E1-AE624AF19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0FF97-944F-1A83-D8E5-BEF5EDC216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To determine focus of </a:t>
            </a:r>
            <a:r>
              <a:rPr lang="en-US" sz="1200" kern="100">
                <a:latin typeface="Calibri" panose="020F0502020204030204" pitchFamily="34" charset="0"/>
                <a:ea typeface="Calibri" panose="020F0502020204030204" pitchFamily="34" charset="0"/>
                <a:cs typeface="Calibri" panose="020F0502020204030204" pitchFamily="34" charset="0"/>
              </a:rPr>
              <a:t>educational project using n</a:t>
            </a:r>
            <a:r>
              <a:rPr lang="en-US" sz="1200" kern="100">
                <a:effectLst/>
                <a:latin typeface="Calibri" panose="020F0502020204030204" pitchFamily="34" charset="0"/>
                <a:ea typeface="Calibri" panose="020F0502020204030204" pitchFamily="34" charset="0"/>
                <a:cs typeface="Calibri" panose="020F0502020204030204" pitchFamily="34" charset="0"/>
              </a:rPr>
              <a:t>eeds assessment - including both needs of target learners and community members, we did focus groups with residents/providers, autistic individuals, and families</a:t>
            </a:r>
            <a:endParaRPr lang="en-US"/>
          </a:p>
        </p:txBody>
      </p:sp>
      <p:sp>
        <p:nvSpPr>
          <p:cNvPr id="4" name="Slide Number Placeholder 3">
            <a:extLst>
              <a:ext uri="{FF2B5EF4-FFF2-40B4-BE49-F238E27FC236}">
                <a16:creationId xmlns:a16="http://schemas.microsoft.com/office/drawing/2014/main" id="{48A18B06-573C-CA23-723F-D83532CD907F}"/>
              </a:ext>
            </a:extLst>
          </p:cNvPr>
          <p:cNvSpPr>
            <a:spLocks noGrp="1"/>
          </p:cNvSpPr>
          <p:nvPr>
            <p:ph type="sldNum" sz="quarter" idx="5"/>
          </p:nvPr>
        </p:nvSpPr>
        <p:spPr/>
        <p:txBody>
          <a:bodyPr/>
          <a:lstStyle/>
          <a:p>
            <a:fld id="{6847D795-7C75-4664-915A-2FB5D3D5DC70}" type="slidenum">
              <a:rPr lang="en-US" smtClean="0"/>
              <a:t>18</a:t>
            </a:fld>
            <a:endParaRPr lang="en-US"/>
          </a:p>
        </p:txBody>
      </p:sp>
    </p:spTree>
    <p:extLst>
      <p:ext uri="{BB962C8B-B14F-4D97-AF65-F5344CB8AC3E}">
        <p14:creationId xmlns:p14="http://schemas.microsoft.com/office/powerpoint/2010/main" val="1143109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359F2-43EF-4812-9DC0-98C0B1A40681}" type="slidenum">
              <a:rPr lang="en-US" smtClean="0"/>
              <a:t>19</a:t>
            </a:fld>
            <a:endParaRPr lang="en-US"/>
          </a:p>
        </p:txBody>
      </p:sp>
    </p:spTree>
    <p:extLst>
      <p:ext uri="{BB962C8B-B14F-4D97-AF65-F5344CB8AC3E}">
        <p14:creationId xmlns:p14="http://schemas.microsoft.com/office/powerpoint/2010/main" val="922474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ED3D6-A794-7B79-060A-B36A689D8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D9CE6-4A52-58B1-3D72-44BD01526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57FF1-1901-1603-B37C-F635513676A5}"/>
              </a:ext>
            </a:extLst>
          </p:cNvPr>
          <p:cNvSpPr>
            <a:spLocks noGrp="1"/>
          </p:cNvSpPr>
          <p:nvPr>
            <p:ph type="body" idx="1"/>
          </p:nvPr>
        </p:nvSpPr>
        <p:spPr/>
        <p:txBody>
          <a:bodyPr/>
          <a:lstStyle/>
          <a:p>
            <a:pPr lvl="2">
              <a:lnSpc>
                <a:spcPct val="114999"/>
              </a:lnSpc>
              <a:spcBef>
                <a:spcPts val="500"/>
              </a:spcBef>
              <a:buChar char="•"/>
            </a:pPr>
            <a:r>
              <a:rPr lang="en-US"/>
              <a:t>known limitations with DBP education (e.g., see intros in papers like: </a:t>
            </a:r>
            <a:r>
              <a:rPr lang="en-US">
                <a:hlinkClick r:id="rId3"/>
              </a:rPr>
              <a:t>Need for Pediatric Resident Training in Autism Spectrum Disorder: Preparation for Primary Care | Psychological Disorders and Research | Science Repository | Open Access</a:t>
            </a:r>
            <a:r>
              <a:rPr lang="en-US"/>
              <a:t> &amp; </a:t>
            </a:r>
            <a:r>
              <a:rPr lang="en-US">
                <a:hlinkClick r:id="rId4"/>
              </a:rPr>
              <a:t>Enhancing developmental-behavioral pediatric rotations by teaching residents how to evaluate autism in primary care – PubMed</a:t>
            </a:r>
            <a:r>
              <a:rPr lang="en-US"/>
              <a:t>)</a:t>
            </a:r>
          </a:p>
          <a:p>
            <a:pPr lvl="2">
              <a:lnSpc>
                <a:spcPct val="114999"/>
              </a:lnSpc>
              <a:spcBef>
                <a:spcPts val="500"/>
              </a:spcBef>
              <a:buChar char="•"/>
            </a:pPr>
            <a:endParaRPr lang="en-US"/>
          </a:p>
          <a:p>
            <a:pPr marL="1143000" marR="0" lvl="2" indent="-228600" algn="l" defTabSz="914400" rtl="0" eaLnBrk="1" fontAlgn="auto" latinLnBrk="0" hangingPunct="1">
              <a:lnSpc>
                <a:spcPct val="114999"/>
              </a:lnSpc>
              <a:spcBef>
                <a:spcPts val="500"/>
              </a:spcBef>
              <a:spcAft>
                <a:spcPts val="0"/>
              </a:spcAft>
              <a:buClrTx/>
              <a:buSzTx/>
              <a:buFontTx/>
              <a:buAutoNum type="arabicPeriod"/>
              <a:tabLst/>
              <a:defRPr/>
            </a:pPr>
            <a:r>
              <a:rPr lang="en-US" sz="1200" b="0" i="0" kern="1200">
                <a:solidFill>
                  <a:schemeClr val="tx1"/>
                </a:solidFill>
                <a:effectLst/>
                <a:latin typeface="+mn-lt"/>
                <a:ea typeface="+mn-ea"/>
                <a:cs typeface="+mn-cs"/>
              </a:rPr>
              <a:t>Carbone PS, Behl DD, Azor V, Murphy NA (2010) The medical home for children with autism spectrum disorders: parent and pediatrician perspectives.</a:t>
            </a:r>
            <a:r>
              <a:rPr lang="en-US" sz="1200" b="0" i="1" kern="1200">
                <a:solidFill>
                  <a:schemeClr val="tx1"/>
                </a:solidFill>
                <a:effectLst/>
                <a:latin typeface="+mn-lt"/>
                <a:ea typeface="+mn-ea"/>
                <a:cs typeface="+mn-cs"/>
              </a:rPr>
              <a:t> J Autism Dev </a:t>
            </a:r>
            <a:r>
              <a:rPr lang="en-US" sz="1200" b="0" i="1" kern="1200" err="1">
                <a:solidFill>
                  <a:schemeClr val="tx1"/>
                </a:solidFill>
                <a:effectLst/>
                <a:latin typeface="+mn-lt"/>
                <a:ea typeface="+mn-ea"/>
                <a:cs typeface="+mn-cs"/>
              </a:rPr>
              <a:t>Disord</a:t>
            </a:r>
            <a:r>
              <a:rPr lang="en-US" sz="1200" b="0" i="1"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40: 317-324. [</a:t>
            </a:r>
            <a:r>
              <a:rPr lang="en-US" sz="1200" b="0" i="0" u="none" strike="noStrike" kern="1200" err="1">
                <a:solidFill>
                  <a:schemeClr val="tx1"/>
                </a:solidFill>
                <a:effectLst/>
                <a:latin typeface="+mn-lt"/>
                <a:ea typeface="+mn-ea"/>
                <a:cs typeface="+mn-cs"/>
                <a:hlinkClick r:id="rId5"/>
              </a:rPr>
              <a:t>Crossref</a:t>
            </a:r>
            <a:r>
              <a:rPr lang="en-US" sz="1200" b="0" i="0" kern="1200">
                <a:solidFill>
                  <a:schemeClr val="tx1"/>
                </a:solidFill>
                <a:effectLst/>
                <a:latin typeface="+mn-lt"/>
                <a:ea typeface="+mn-ea"/>
                <a:cs typeface="+mn-cs"/>
              </a:rPr>
              <a:t>]</a:t>
            </a:r>
          </a:p>
          <a:p>
            <a:pPr marL="1143000" marR="0" lvl="2" indent="-228600" algn="l" defTabSz="914400" rtl="0" eaLnBrk="1" fontAlgn="auto" latinLnBrk="0" hangingPunct="1">
              <a:lnSpc>
                <a:spcPct val="114999"/>
              </a:lnSpc>
              <a:spcBef>
                <a:spcPts val="500"/>
              </a:spcBef>
              <a:spcAft>
                <a:spcPts val="0"/>
              </a:spcAft>
              <a:buClrTx/>
              <a:buSzTx/>
              <a:buFontTx/>
              <a:buAutoNum type="arabicPeriod"/>
              <a:tabLst/>
              <a:defRPr/>
            </a:pPr>
            <a:r>
              <a:rPr lang="en-US" sz="1200" b="0" i="0" kern="1200">
                <a:solidFill>
                  <a:schemeClr val="tx1"/>
                </a:solidFill>
                <a:effectLst/>
                <a:latin typeface="+mn-lt"/>
                <a:ea typeface="+mn-ea"/>
                <a:cs typeface="+mn-cs"/>
              </a:rPr>
              <a:t>Carbone PS, Murphy NA, Norlin C, Azor V, Sheng X et al. (2013) Parent and pediatrician perspectives regarding the primary care of children with autism spectrum disorders.</a:t>
            </a:r>
            <a:r>
              <a:rPr lang="en-US" sz="1200" b="0" i="1" kern="1200">
                <a:solidFill>
                  <a:schemeClr val="tx1"/>
                </a:solidFill>
                <a:effectLst/>
                <a:latin typeface="+mn-lt"/>
                <a:ea typeface="+mn-ea"/>
                <a:cs typeface="+mn-cs"/>
              </a:rPr>
              <a:t> J Autism Dev </a:t>
            </a:r>
            <a:r>
              <a:rPr lang="en-US" sz="1200" b="0" i="1" kern="1200" err="1">
                <a:solidFill>
                  <a:schemeClr val="tx1"/>
                </a:solidFill>
                <a:effectLst/>
                <a:latin typeface="+mn-lt"/>
                <a:ea typeface="+mn-ea"/>
                <a:cs typeface="+mn-cs"/>
              </a:rPr>
              <a:t>Disord</a:t>
            </a:r>
            <a:r>
              <a:rPr lang="en-US" sz="1200" b="0" i="1"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43: 964-972. [</a:t>
            </a:r>
            <a:r>
              <a:rPr lang="en-US" sz="1200" b="0" i="0" u="none" strike="noStrike" kern="1200" err="1">
                <a:solidFill>
                  <a:schemeClr val="tx1"/>
                </a:solidFill>
                <a:effectLst/>
                <a:latin typeface="+mn-lt"/>
                <a:ea typeface="+mn-ea"/>
                <a:cs typeface="+mn-cs"/>
                <a:hlinkClick r:id="rId6"/>
              </a:rPr>
              <a:t>Crossref</a:t>
            </a:r>
            <a:r>
              <a:rPr lang="en-US" sz="1200" b="0" i="0" kern="1200">
                <a:solidFill>
                  <a:schemeClr val="tx1"/>
                </a:solidFill>
                <a:effectLst/>
                <a:latin typeface="+mn-lt"/>
                <a:ea typeface="+mn-ea"/>
                <a:cs typeface="+mn-cs"/>
              </a:rPr>
              <a:t>]</a:t>
            </a:r>
          </a:p>
          <a:p>
            <a:pPr marL="1143000" marR="0" lvl="2" indent="-228600" algn="l" defTabSz="914400" rtl="0" eaLnBrk="1" fontAlgn="auto" latinLnBrk="0" hangingPunct="1">
              <a:lnSpc>
                <a:spcPct val="114999"/>
              </a:lnSpc>
              <a:spcBef>
                <a:spcPts val="500"/>
              </a:spcBef>
              <a:spcAft>
                <a:spcPts val="0"/>
              </a:spcAft>
              <a:buClrTx/>
              <a:buSzTx/>
              <a:buFontTx/>
              <a:buAutoNum type="arabicPeriod"/>
              <a:tabLst/>
              <a:defRPr/>
            </a:pPr>
            <a:r>
              <a:rPr lang="en-US" sz="1200" b="0" i="0" kern="1200">
                <a:solidFill>
                  <a:schemeClr val="tx1"/>
                </a:solidFill>
                <a:effectLst/>
                <a:latin typeface="+mn-lt"/>
                <a:ea typeface="+mn-ea"/>
                <a:cs typeface="+mn-cs"/>
              </a:rPr>
              <a:t>McMillan JA, Land M, Leslie LK (2016) Pediatric residency education and the behavioral and mental health crisis: a call to action. </a:t>
            </a:r>
            <a:r>
              <a:rPr lang="en-US" sz="1200" b="0" i="1" kern="1200">
                <a:solidFill>
                  <a:schemeClr val="tx1"/>
                </a:solidFill>
                <a:effectLst/>
                <a:latin typeface="+mn-lt"/>
                <a:ea typeface="+mn-ea"/>
                <a:cs typeface="+mn-cs"/>
              </a:rPr>
              <a:t>Pediatrics</a:t>
            </a:r>
            <a:r>
              <a:rPr lang="en-US" sz="1200" b="0" i="0" kern="1200">
                <a:solidFill>
                  <a:schemeClr val="tx1"/>
                </a:solidFill>
                <a:effectLst/>
                <a:latin typeface="+mn-lt"/>
                <a:ea typeface="+mn-ea"/>
                <a:cs typeface="+mn-cs"/>
              </a:rPr>
              <a:t>. 139: e20162141. [</a:t>
            </a:r>
            <a:r>
              <a:rPr lang="en-US" sz="1200" b="0" i="0" u="none" strike="noStrike" kern="1200" err="1">
                <a:solidFill>
                  <a:schemeClr val="tx1"/>
                </a:solidFill>
                <a:effectLst/>
                <a:latin typeface="+mn-lt"/>
                <a:ea typeface="+mn-ea"/>
                <a:cs typeface="+mn-cs"/>
                <a:hlinkClick r:id="rId7"/>
              </a:rPr>
              <a:t>Crossref</a:t>
            </a:r>
            <a:r>
              <a:rPr lang="en-US" sz="1200" b="0" i="0" kern="1200">
                <a:solidFill>
                  <a:schemeClr val="tx1"/>
                </a:solidFill>
                <a:effectLst/>
                <a:latin typeface="+mn-lt"/>
                <a:ea typeface="+mn-ea"/>
                <a:cs typeface="+mn-cs"/>
              </a:rPr>
              <a:t>]</a:t>
            </a:r>
          </a:p>
          <a:p>
            <a:pPr marL="1143000" marR="0" lvl="2" indent="-228600" algn="l" defTabSz="914400" rtl="0" eaLnBrk="1" fontAlgn="auto" latinLnBrk="0" hangingPunct="1">
              <a:lnSpc>
                <a:spcPct val="114999"/>
              </a:lnSpc>
              <a:spcBef>
                <a:spcPts val="500"/>
              </a:spcBef>
              <a:spcAft>
                <a:spcPts val="0"/>
              </a:spcAft>
              <a:buClrTx/>
              <a:buSzTx/>
              <a:buFontTx/>
              <a:buAutoNum type="arabicPeriod"/>
              <a:tabLst/>
              <a:defRPr/>
            </a:pPr>
            <a:endParaRPr lang="en-US" sz="1200" b="0" i="0" kern="1200">
              <a:solidFill>
                <a:schemeClr val="tx1"/>
              </a:solidFill>
              <a:effectLst/>
              <a:latin typeface="+mn-lt"/>
              <a:ea typeface="+mn-ea"/>
              <a:cs typeface="+mn-cs"/>
            </a:endParaRPr>
          </a:p>
          <a:p>
            <a:pPr marL="1143000" marR="0" lvl="2" indent="-228600" algn="l" defTabSz="914400" rtl="0" eaLnBrk="1" fontAlgn="auto" latinLnBrk="0" hangingPunct="1">
              <a:lnSpc>
                <a:spcPct val="114999"/>
              </a:lnSpc>
              <a:spcBef>
                <a:spcPts val="500"/>
              </a:spcBef>
              <a:spcAft>
                <a:spcPts val="0"/>
              </a:spcAft>
              <a:buClrTx/>
              <a:buSzTx/>
              <a:buFontTx/>
              <a:buAutoNum type="arabicPeriod"/>
              <a:tabLst/>
              <a:defRPr/>
            </a:pPr>
            <a:endParaRPr lang="en-US" sz="1200" b="0" i="0" kern="1200">
              <a:solidFill>
                <a:schemeClr val="tx1"/>
              </a:solidFill>
              <a:effectLst/>
              <a:latin typeface="+mn-lt"/>
              <a:ea typeface="+mn-ea"/>
              <a:cs typeface="+mn-cs"/>
            </a:endParaRPr>
          </a:p>
          <a:p>
            <a:pPr lvl="2">
              <a:lnSpc>
                <a:spcPct val="114999"/>
              </a:lnSpc>
              <a:spcBef>
                <a:spcPts val="500"/>
              </a:spcBef>
              <a:buChar char="•"/>
            </a:pPr>
            <a:endParaRPr lang="en-US"/>
          </a:p>
        </p:txBody>
      </p:sp>
      <p:sp>
        <p:nvSpPr>
          <p:cNvPr id="4" name="Slide Number Placeholder 3">
            <a:extLst>
              <a:ext uri="{FF2B5EF4-FFF2-40B4-BE49-F238E27FC236}">
                <a16:creationId xmlns:a16="http://schemas.microsoft.com/office/drawing/2014/main" id="{95E417F8-E11A-5DB0-25D7-7315EF92BB66}"/>
              </a:ext>
            </a:extLst>
          </p:cNvPr>
          <p:cNvSpPr>
            <a:spLocks noGrp="1"/>
          </p:cNvSpPr>
          <p:nvPr>
            <p:ph type="sldNum" sz="quarter" idx="5"/>
          </p:nvPr>
        </p:nvSpPr>
        <p:spPr/>
        <p:txBody>
          <a:bodyPr/>
          <a:lstStyle/>
          <a:p>
            <a:fld id="{6847D795-7C75-4664-915A-2FB5D3D5DC70}" type="slidenum">
              <a:rPr lang="en-US" smtClean="0"/>
              <a:t>20</a:t>
            </a:fld>
            <a:endParaRPr lang="en-US"/>
          </a:p>
        </p:txBody>
      </p:sp>
    </p:spTree>
    <p:extLst>
      <p:ext uri="{BB962C8B-B14F-4D97-AF65-F5344CB8AC3E}">
        <p14:creationId xmlns:p14="http://schemas.microsoft.com/office/powerpoint/2010/main" val="2364852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B145B-64C8-3D9F-6CBB-94927655A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FE1D3-BF79-9758-57FF-895D9A818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F0B28-0E9A-2483-41F6-812BE299A912}"/>
              </a:ext>
            </a:extLst>
          </p:cNvPr>
          <p:cNvSpPr>
            <a:spLocks noGrp="1"/>
          </p:cNvSpPr>
          <p:nvPr>
            <p:ph type="body" idx="1"/>
          </p:nvPr>
        </p:nvSpPr>
        <p:spPr/>
        <p:txBody>
          <a:bodyPr/>
          <a:lstStyle/>
          <a:p>
            <a:pPr marL="171450" lvl="0" indent="-171450">
              <a:lnSpc>
                <a:spcPct val="114999"/>
              </a:lnSpc>
              <a:spcBef>
                <a:spcPts val="500"/>
              </a:spcBef>
              <a:buFontTx/>
              <a:buChar char="-"/>
            </a:pPr>
            <a:r>
              <a:rPr lang="en-US" sz="1200" kern="100">
                <a:effectLst/>
                <a:latin typeface="Calibri" panose="020F0502020204030204" pitchFamily="34" charset="0"/>
                <a:ea typeface="Calibri" panose="020F0502020204030204" pitchFamily="34" charset="0"/>
                <a:cs typeface="Calibri" panose="020F0502020204030204" pitchFamily="34" charset="0"/>
              </a:rPr>
              <a:t>We also </a:t>
            </a:r>
            <a:r>
              <a:rPr lang="en-US" sz="1200" kern="100">
                <a:latin typeface="Calibri" panose="020F0502020204030204" pitchFamily="34" charset="0"/>
                <a:ea typeface="Calibri" panose="020F0502020204030204" pitchFamily="34" charset="0"/>
                <a:cs typeface="Calibri" panose="020F0502020204030204" pitchFamily="34" charset="0"/>
              </a:rPr>
              <a:t>considered: What do we</a:t>
            </a:r>
            <a:r>
              <a:rPr lang="en-US" sz="1200" kern="100">
                <a:effectLst/>
                <a:latin typeface="Calibri" panose="020F0502020204030204" pitchFamily="34" charset="0"/>
                <a:ea typeface="Calibri" panose="020F0502020204030204" pitchFamily="34" charset="0"/>
                <a:cs typeface="Calibri" panose="020F0502020204030204" pitchFamily="34" charset="0"/>
              </a:rPr>
              <a:t> already have that we can draw from + what do we still need? </a:t>
            </a:r>
          </a:p>
          <a:p>
            <a:pPr marL="171450" lvl="0" indent="-171450">
              <a:lnSpc>
                <a:spcPct val="114999"/>
              </a:lnSpc>
              <a:spcBef>
                <a:spcPts val="500"/>
              </a:spcBef>
              <a:buFontTx/>
              <a:buChar char="-"/>
            </a:pPr>
            <a:endParaRPr lang="en-US" sz="1200" kern="100">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14999"/>
              </a:lnSpc>
              <a:spcBef>
                <a:spcPts val="500"/>
              </a:spcBef>
              <a:spcAft>
                <a:spcPts val="0"/>
              </a:spcAft>
              <a:buClrTx/>
              <a:buSzTx/>
              <a:buFontTx/>
              <a:buChar char="-"/>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Follow-up: </a:t>
            </a:r>
            <a:r>
              <a:rPr lang="en-US">
                <a:solidFill>
                  <a:schemeClr val="bg1"/>
                </a:solidFill>
              </a:rPr>
              <a:t>AAP, Up to Date, and recommendations/collaboration with medical providers within Developmental Medicine</a:t>
            </a:r>
            <a:endParaRPr lang="en-US" sz="1800">
              <a:solidFill>
                <a:schemeClr val="bg1"/>
              </a:solidFill>
            </a:endParaRPr>
          </a:p>
          <a:p>
            <a:pPr marL="171450" lvl="0" indent="-171450">
              <a:lnSpc>
                <a:spcPct val="114999"/>
              </a:lnSpc>
              <a:spcBef>
                <a:spcPts val="500"/>
              </a:spcBef>
              <a:buFontTx/>
              <a:buChar char="-"/>
            </a:pPr>
            <a:endParaRPr lang="en-US" sz="12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F97AA4B-81E7-601A-1B20-00A2A9FC22F7}"/>
              </a:ext>
            </a:extLst>
          </p:cNvPr>
          <p:cNvSpPr>
            <a:spLocks noGrp="1"/>
          </p:cNvSpPr>
          <p:nvPr>
            <p:ph type="sldNum" sz="quarter" idx="5"/>
          </p:nvPr>
        </p:nvSpPr>
        <p:spPr/>
        <p:txBody>
          <a:bodyPr/>
          <a:lstStyle/>
          <a:p>
            <a:fld id="{6847D795-7C75-4664-915A-2FB5D3D5DC70}" type="slidenum">
              <a:rPr lang="en-US" smtClean="0"/>
              <a:t>21</a:t>
            </a:fld>
            <a:endParaRPr lang="en-US"/>
          </a:p>
        </p:txBody>
      </p:sp>
    </p:spTree>
    <p:extLst>
      <p:ext uri="{BB962C8B-B14F-4D97-AF65-F5344CB8AC3E}">
        <p14:creationId xmlns:p14="http://schemas.microsoft.com/office/powerpoint/2010/main" val="2345433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buFontTx/>
              <a:buNone/>
            </a:pPr>
            <a:r>
              <a:rPr lang="en-US" sz="1600" kern="100">
                <a:latin typeface="Calibri" panose="020F0502020204030204" pitchFamily="34" charset="0"/>
                <a:ea typeface="Calibri" panose="020F0502020204030204" pitchFamily="34" charset="0"/>
                <a:cs typeface="Calibri" panose="020F0502020204030204" pitchFamily="34" charset="0"/>
              </a:rPr>
              <a:t>Give c</a:t>
            </a:r>
            <a:r>
              <a:rPr lang="en-US" sz="1600" kern="100">
                <a:effectLst/>
                <a:latin typeface="Calibri" panose="020F0502020204030204" pitchFamily="34" charset="0"/>
                <a:ea typeface="Calibri" panose="020F0502020204030204" pitchFamily="34" charset="0"/>
                <a:cs typeface="Calibri" panose="020F0502020204030204" pitchFamily="34" charset="0"/>
              </a:rPr>
              <a:t>aveat of: During this workshop, we want you to think less about what you have funding/time/resources to be able to do and more what would want to consider in doing it (don’t get sucked into the weeds too much during our time together) </a:t>
            </a:r>
            <a:r>
              <a:rPr lang="en-US" sz="1600" kern="10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kern="100">
                <a:effectLst/>
                <a:latin typeface="Calibri" panose="020F0502020204030204" pitchFamily="34" charset="0"/>
                <a:ea typeface="Calibri" panose="020F0502020204030204" pitchFamily="34" charset="0"/>
                <a:cs typeface="Calibri" panose="020F0502020204030204" pitchFamily="34" charset="0"/>
              </a:rPr>
              <a:t> can go back when you have more time or resources to expand off of your action plan (This is more of an initial “thought document” – to capture your big picture ideas and the main things to make sure are a part of your content, and you can continue to figure out the “how” more later)</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847D795-7C75-4664-915A-2FB5D3D5DC70}" type="slidenum">
              <a:rPr lang="en-US" smtClean="0"/>
              <a:t>22</a:t>
            </a:fld>
            <a:endParaRPr lang="en-US"/>
          </a:p>
        </p:txBody>
      </p:sp>
    </p:spTree>
    <p:extLst>
      <p:ext uri="{BB962C8B-B14F-4D97-AF65-F5344CB8AC3E}">
        <p14:creationId xmlns:p14="http://schemas.microsoft.com/office/powerpoint/2010/main" val="3104212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6C21F-D379-3E99-7EAA-EB2FFAAAD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7A22A-C533-5DE5-534C-E833E7510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727E2-6FE4-5E29-FE84-C418A904F286}"/>
              </a:ext>
            </a:extLst>
          </p:cNvPr>
          <p:cNvSpPr>
            <a:spLocks noGrp="1"/>
          </p:cNvSpPr>
          <p:nvPr>
            <p:ph type="body" idx="1"/>
          </p:nvPr>
        </p:nvSpPr>
        <p:spPr/>
        <p:txBody>
          <a:bodyPr/>
          <a:lstStyle/>
          <a:p>
            <a:pPr marL="171450" indent="-171450">
              <a:buFontTx/>
              <a:buChar char="-"/>
            </a:pPr>
            <a:r>
              <a:rPr lang="en-US"/>
              <a:t>Not going to be one best approach that’s right for all scenarios and audiences, but want to make sure that considering needs (like we’ve discussed already) and taking into account adults’ experiences, preferences, ways they learn best, and ways to ensure they can actually access and use the resources you’re creating</a:t>
            </a:r>
          </a:p>
          <a:p>
            <a:pPr marL="0" indent="0">
              <a:buFontTx/>
              <a:buNone/>
            </a:pPr>
            <a:endParaRPr lang="en-US"/>
          </a:p>
        </p:txBody>
      </p:sp>
      <p:sp>
        <p:nvSpPr>
          <p:cNvPr id="4" name="Slide Number Placeholder 3">
            <a:extLst>
              <a:ext uri="{FF2B5EF4-FFF2-40B4-BE49-F238E27FC236}">
                <a16:creationId xmlns:a16="http://schemas.microsoft.com/office/drawing/2014/main" id="{68C3D769-EDE1-F5D2-CC0E-3D0286F1F6E3}"/>
              </a:ext>
            </a:extLst>
          </p:cNvPr>
          <p:cNvSpPr>
            <a:spLocks noGrp="1"/>
          </p:cNvSpPr>
          <p:nvPr>
            <p:ph type="sldNum" sz="quarter" idx="5"/>
          </p:nvPr>
        </p:nvSpPr>
        <p:spPr/>
        <p:txBody>
          <a:bodyPr/>
          <a:lstStyle/>
          <a:p>
            <a:fld id="{6847D795-7C75-4664-915A-2FB5D3D5DC70}" type="slidenum">
              <a:rPr lang="en-US" smtClean="0"/>
              <a:t>25</a:t>
            </a:fld>
            <a:endParaRPr lang="en-US"/>
          </a:p>
        </p:txBody>
      </p:sp>
    </p:spTree>
    <p:extLst>
      <p:ext uri="{BB962C8B-B14F-4D97-AF65-F5344CB8AC3E}">
        <p14:creationId xmlns:p14="http://schemas.microsoft.com/office/powerpoint/2010/main" val="524347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like them, mixed backgrounds and settings but united by our practice and projects in primary care setting</a:t>
            </a:r>
          </a:p>
        </p:txBody>
      </p:sp>
      <p:sp>
        <p:nvSpPr>
          <p:cNvPr id="4" name="Slide Number Placeholder 3"/>
          <p:cNvSpPr>
            <a:spLocks noGrp="1"/>
          </p:cNvSpPr>
          <p:nvPr>
            <p:ph type="sldNum" sz="quarter" idx="5"/>
          </p:nvPr>
        </p:nvSpPr>
        <p:spPr/>
        <p:txBody>
          <a:bodyPr/>
          <a:lstStyle/>
          <a:p>
            <a:fld id="{6847D795-7C75-4664-915A-2FB5D3D5DC70}" type="slidenum">
              <a:rPr lang="en-US" smtClean="0"/>
              <a:t>3</a:t>
            </a:fld>
            <a:endParaRPr lang="en-US"/>
          </a:p>
        </p:txBody>
      </p:sp>
    </p:spTree>
    <p:extLst>
      <p:ext uri="{BB962C8B-B14F-4D97-AF65-F5344CB8AC3E}">
        <p14:creationId xmlns:p14="http://schemas.microsoft.com/office/powerpoint/2010/main" val="4136107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Guided by principles of adult learning conceptualized by Malcolm Knowles, who is </a:t>
            </a:r>
            <a:r>
              <a:rPr lang="en-US" sz="1200" b="0" i="0">
                <a:solidFill>
                  <a:srgbClr val="000000"/>
                </a:solidFill>
                <a:effectLst/>
                <a:latin typeface="inherit"/>
              </a:rPr>
              <a:t>considered the “father” of adult learning (andragogy) and his colleagues.</a:t>
            </a:r>
            <a:endParaRPr lang="en-US"/>
          </a:p>
          <a:p>
            <a:endParaRPr lang="en-US"/>
          </a:p>
          <a:p>
            <a:r>
              <a:rPr lang="en-US" sz="1200" b="0" i="0">
                <a:solidFill>
                  <a:srgbClr val="000000"/>
                </a:solidFill>
                <a:effectLst/>
                <a:latin typeface="inherit"/>
              </a:rPr>
              <a:t>Knowles, M.S., Holton, E.F., Swanson, R.A. (2015). The adult learner: The definitive classic in adult education and human resource development. 8</a:t>
            </a:r>
            <a:r>
              <a:rPr lang="en-US" sz="1200" b="0" i="0" baseline="30000">
                <a:solidFill>
                  <a:srgbClr val="000000"/>
                </a:solidFill>
                <a:effectLst/>
                <a:latin typeface="inherit"/>
              </a:rPr>
              <a:t>th</a:t>
            </a:r>
            <a:r>
              <a:rPr lang="en-US" sz="1200" b="0" i="0">
                <a:solidFill>
                  <a:srgbClr val="000000"/>
                </a:solidFill>
                <a:effectLst/>
                <a:latin typeface="inherit"/>
              </a:rPr>
              <a:t> Ed. Routledge</a:t>
            </a:r>
          </a:p>
          <a:p>
            <a:endParaRPr lang="en-US" sz="1200" b="0" i="0">
              <a:solidFill>
                <a:srgbClr val="000000"/>
              </a:solidFill>
              <a:effectLst/>
              <a:latin typeface="inherit"/>
            </a:endParaRPr>
          </a:p>
          <a:p>
            <a:r>
              <a:rPr lang="en-US" sz="1200" b="0" i="0">
                <a:solidFill>
                  <a:srgbClr val="000000"/>
                </a:solidFill>
                <a:effectLst/>
                <a:latin typeface="inherit"/>
              </a:rPr>
              <a:t>*Ella, I’m thinking we want all of these to be the same part of speech, so I switched them all to be nouns. See what you think, if you think they’re clear and fit. Would you mind updating them on the other slides like this + the titles on the individual ones? I also updated the reference to be the one Verity used just since her notes were based on that edition + to put “</a:t>
            </a:r>
            <a:r>
              <a:rPr lang="en-US" sz="1200" b="0" i="0" err="1">
                <a:solidFill>
                  <a:srgbClr val="000000"/>
                </a:solidFill>
                <a:effectLst/>
                <a:latin typeface="inherit"/>
              </a:rPr>
              <a:t>Knowles”’s</a:t>
            </a:r>
            <a:r>
              <a:rPr lang="en-US" sz="1200" b="0" i="0">
                <a:solidFill>
                  <a:srgbClr val="000000"/>
                </a:solidFill>
                <a:effectLst/>
                <a:latin typeface="inherit"/>
              </a:rPr>
              <a:t> name first since he’s the well-known person to reference. I changed Practical to Utility (as a synonym) to try to differentiate since we will go into practicality separately.</a:t>
            </a:r>
          </a:p>
          <a:p>
            <a:endParaRPr lang="en-US" sz="1200" b="0" i="0">
              <a:solidFill>
                <a:srgbClr val="000000"/>
              </a:solidFill>
              <a:effectLst/>
              <a:latin typeface="inherit"/>
            </a:endParaRPr>
          </a:p>
        </p:txBody>
      </p:sp>
      <p:sp>
        <p:nvSpPr>
          <p:cNvPr id="4" name="Slide Number Placeholder 3"/>
          <p:cNvSpPr>
            <a:spLocks noGrp="1"/>
          </p:cNvSpPr>
          <p:nvPr>
            <p:ph type="sldNum" sz="quarter" idx="5"/>
          </p:nvPr>
        </p:nvSpPr>
        <p:spPr/>
        <p:txBody>
          <a:bodyPr/>
          <a:lstStyle/>
          <a:p>
            <a:fld id="{6847D795-7C75-4664-915A-2FB5D3D5DC70}" type="slidenum">
              <a:rPr lang="en-US" smtClean="0"/>
              <a:t>26</a:t>
            </a:fld>
            <a:endParaRPr lang="en-US"/>
          </a:p>
        </p:txBody>
      </p:sp>
    </p:spTree>
    <p:extLst>
      <p:ext uri="{BB962C8B-B14F-4D97-AF65-F5344CB8AC3E}">
        <p14:creationId xmlns:p14="http://schemas.microsoft.com/office/powerpoint/2010/main" val="3958703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F0A98-4994-31E7-F3F3-269432043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12C7D-A4FF-666D-0E3D-966D0B827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C6E68-9144-0C79-F0B1-D93CE62A46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4BF760-6680-896D-DAE8-DAB94684550B}"/>
              </a:ext>
            </a:extLst>
          </p:cNvPr>
          <p:cNvSpPr>
            <a:spLocks noGrp="1"/>
          </p:cNvSpPr>
          <p:nvPr>
            <p:ph type="sldNum" sz="quarter" idx="5"/>
          </p:nvPr>
        </p:nvSpPr>
        <p:spPr/>
        <p:txBody>
          <a:bodyPr/>
          <a:lstStyle/>
          <a:p>
            <a:fld id="{6847D795-7C75-4664-915A-2FB5D3D5DC70}" type="slidenum">
              <a:rPr lang="en-US" smtClean="0"/>
              <a:t>27</a:t>
            </a:fld>
            <a:endParaRPr lang="en-US"/>
          </a:p>
        </p:txBody>
      </p:sp>
    </p:spTree>
    <p:extLst>
      <p:ext uri="{BB962C8B-B14F-4D97-AF65-F5344CB8AC3E}">
        <p14:creationId xmlns:p14="http://schemas.microsoft.com/office/powerpoint/2010/main" val="2991580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47D795-7C75-4664-915A-2FB5D3D5DC70}" type="slidenum">
              <a:rPr lang="en-US" smtClean="0"/>
              <a:t>28</a:t>
            </a:fld>
            <a:endParaRPr lang="en-US"/>
          </a:p>
        </p:txBody>
      </p:sp>
    </p:spTree>
    <p:extLst>
      <p:ext uri="{BB962C8B-B14F-4D97-AF65-F5344CB8AC3E}">
        <p14:creationId xmlns:p14="http://schemas.microsoft.com/office/powerpoint/2010/main" val="2711489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8285F-3099-10E3-B114-E58D92DAF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813EB-0F72-18EA-7BEB-C9DC1D581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3AD0F-BDCD-3512-021D-5A70FD7CAB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16C190-DFA0-8790-98BC-18B7B5A0FB55}"/>
              </a:ext>
            </a:extLst>
          </p:cNvPr>
          <p:cNvSpPr>
            <a:spLocks noGrp="1"/>
          </p:cNvSpPr>
          <p:nvPr>
            <p:ph type="sldNum" sz="quarter" idx="5"/>
          </p:nvPr>
        </p:nvSpPr>
        <p:spPr/>
        <p:txBody>
          <a:bodyPr/>
          <a:lstStyle/>
          <a:p>
            <a:fld id="{6847D795-7C75-4664-915A-2FB5D3D5DC70}" type="slidenum">
              <a:rPr lang="en-US" smtClean="0"/>
              <a:t>29</a:t>
            </a:fld>
            <a:endParaRPr lang="en-US"/>
          </a:p>
        </p:txBody>
      </p:sp>
    </p:spTree>
    <p:extLst>
      <p:ext uri="{BB962C8B-B14F-4D97-AF65-F5344CB8AC3E}">
        <p14:creationId xmlns:p14="http://schemas.microsoft.com/office/powerpoint/2010/main" val="181418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As opposed to instruction/teaching that is set or fixed and must be experienced live, in person, or the same way each time</a:t>
            </a:r>
          </a:p>
          <a:p>
            <a:pPr marL="171450" indent="-171450">
              <a:buFontTx/>
              <a:buChar char="-"/>
            </a:pPr>
            <a:r>
              <a:rPr lang="en-US"/>
              <a:t>Modules are structured in clear sections/parts and “menu” is always available on the left-hand side so learners can click around to whatever they want, whenever they want in a flexible way</a:t>
            </a:r>
          </a:p>
        </p:txBody>
      </p:sp>
      <p:sp>
        <p:nvSpPr>
          <p:cNvPr id="4" name="Slide Number Placeholder 3"/>
          <p:cNvSpPr>
            <a:spLocks noGrp="1"/>
          </p:cNvSpPr>
          <p:nvPr>
            <p:ph type="sldNum" sz="quarter" idx="5"/>
          </p:nvPr>
        </p:nvSpPr>
        <p:spPr/>
        <p:txBody>
          <a:bodyPr/>
          <a:lstStyle/>
          <a:p>
            <a:fld id="{6847D795-7C75-4664-915A-2FB5D3D5DC70}" type="slidenum">
              <a:rPr lang="en-US" smtClean="0"/>
              <a:t>30</a:t>
            </a:fld>
            <a:endParaRPr lang="en-US"/>
          </a:p>
        </p:txBody>
      </p:sp>
    </p:spTree>
    <p:extLst>
      <p:ext uri="{BB962C8B-B14F-4D97-AF65-F5344CB8AC3E}">
        <p14:creationId xmlns:p14="http://schemas.microsoft.com/office/powerpoint/2010/main" val="3276579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B3439-1BFA-6885-8C2B-57F742EFD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9F305-1868-633E-2B10-14D20333C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2DBFB-182B-9E22-362F-849BC53F27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C1CEA3-F9C3-4AE9-ABB0-CDF1E52EFF59}"/>
              </a:ext>
            </a:extLst>
          </p:cNvPr>
          <p:cNvSpPr>
            <a:spLocks noGrp="1"/>
          </p:cNvSpPr>
          <p:nvPr>
            <p:ph type="sldNum" sz="quarter" idx="5"/>
          </p:nvPr>
        </p:nvSpPr>
        <p:spPr/>
        <p:txBody>
          <a:bodyPr/>
          <a:lstStyle/>
          <a:p>
            <a:fld id="{6847D795-7C75-4664-915A-2FB5D3D5DC70}" type="slidenum">
              <a:rPr lang="en-US" smtClean="0"/>
              <a:t>31</a:t>
            </a:fld>
            <a:endParaRPr lang="en-US"/>
          </a:p>
        </p:txBody>
      </p:sp>
    </p:spTree>
    <p:extLst>
      <p:ext uri="{BB962C8B-B14F-4D97-AF65-F5344CB8AC3E}">
        <p14:creationId xmlns:p14="http://schemas.microsoft.com/office/powerpoint/2010/main" val="2497933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32</a:t>
            </a:fld>
            <a:endParaRPr lang="en-US"/>
          </a:p>
        </p:txBody>
      </p:sp>
    </p:spTree>
    <p:extLst>
      <p:ext uri="{BB962C8B-B14F-4D97-AF65-F5344CB8AC3E}">
        <p14:creationId xmlns:p14="http://schemas.microsoft.com/office/powerpoint/2010/main" val="2835453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FC910-0BDA-9081-42CF-3A6B64252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D5631-0092-4DC7-E0AF-10D91466A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8969B-8077-7772-67E4-97D0EB104B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388072-E935-02A6-C67C-5FB747317068}"/>
              </a:ext>
            </a:extLst>
          </p:cNvPr>
          <p:cNvSpPr>
            <a:spLocks noGrp="1"/>
          </p:cNvSpPr>
          <p:nvPr>
            <p:ph type="sldNum" sz="quarter" idx="5"/>
          </p:nvPr>
        </p:nvSpPr>
        <p:spPr/>
        <p:txBody>
          <a:bodyPr/>
          <a:lstStyle/>
          <a:p>
            <a:fld id="{6847D795-7C75-4664-915A-2FB5D3D5DC70}" type="slidenum">
              <a:rPr lang="en-US" smtClean="0"/>
              <a:t>33</a:t>
            </a:fld>
            <a:endParaRPr lang="en-US"/>
          </a:p>
        </p:txBody>
      </p:sp>
    </p:spTree>
    <p:extLst>
      <p:ext uri="{BB962C8B-B14F-4D97-AF65-F5344CB8AC3E}">
        <p14:creationId xmlns:p14="http://schemas.microsoft.com/office/powerpoint/2010/main" val="3593381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a:solidFill>
                  <a:schemeClr val="tx1"/>
                </a:solidFill>
                <a:effectLst/>
                <a:latin typeface="+mn-lt"/>
                <a:ea typeface="+mn-ea"/>
                <a:cs typeface="+mn-cs"/>
              </a:rPr>
              <a:t>Consideration of adults having various demands and busy schedules</a:t>
            </a:r>
          </a:p>
          <a:p>
            <a:pPr marL="171450" indent="-171450">
              <a:buFontTx/>
              <a:buChar char="-"/>
            </a:pPr>
            <a:r>
              <a:rPr lang="en-US" sz="1200" b="0" i="0" kern="1200">
                <a:solidFill>
                  <a:schemeClr val="tx1"/>
                </a:solidFill>
                <a:effectLst/>
                <a:latin typeface="+mn-lt"/>
                <a:ea typeface="+mn-ea"/>
                <a:cs typeface="+mn-cs"/>
              </a:rPr>
              <a:t>Emphasize that things are structured in easily digestible steps/chunks (with each only taking a few minutes at a time) and a lot of resources are fit into a realistic overall training time</a:t>
            </a:r>
          </a:p>
          <a:p>
            <a:pPr marL="171450" indent="-171450">
              <a:buFontTx/>
              <a:buChar char="-"/>
            </a:pPr>
            <a:r>
              <a:rPr lang="en-US" sz="1200" b="0" i="0" kern="1200">
                <a:solidFill>
                  <a:schemeClr val="tx1"/>
                </a:solidFill>
                <a:effectLst/>
                <a:latin typeface="+mn-lt"/>
                <a:ea typeface="+mn-ea"/>
                <a:cs typeface="+mn-cs"/>
              </a:rPr>
              <a:t>Each part and element fits together to serve overall purpose (not “busy work” or waste of time)</a:t>
            </a:r>
          </a:p>
        </p:txBody>
      </p:sp>
      <p:sp>
        <p:nvSpPr>
          <p:cNvPr id="4" name="Slide Number Placeholder 3"/>
          <p:cNvSpPr>
            <a:spLocks noGrp="1"/>
          </p:cNvSpPr>
          <p:nvPr>
            <p:ph type="sldNum" sz="quarter" idx="5"/>
          </p:nvPr>
        </p:nvSpPr>
        <p:spPr/>
        <p:txBody>
          <a:bodyPr/>
          <a:lstStyle/>
          <a:p>
            <a:fld id="{6847D795-7C75-4664-915A-2FB5D3D5DC70}" type="slidenum">
              <a:rPr lang="en-US" smtClean="0"/>
              <a:t>34</a:t>
            </a:fld>
            <a:endParaRPr lang="en-US"/>
          </a:p>
        </p:txBody>
      </p:sp>
    </p:spTree>
    <p:extLst>
      <p:ext uri="{BB962C8B-B14F-4D97-AF65-F5344CB8AC3E}">
        <p14:creationId xmlns:p14="http://schemas.microsoft.com/office/powerpoint/2010/main" val="2413173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5D5F3-31A9-8B16-F1F0-20ED75F6D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103F2-0763-1127-0BDF-257A43384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BBCF4-29FC-FB9C-0944-D52A43E0B9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FA2C1D-EAFE-107B-567E-D4DA9AF163F5}"/>
              </a:ext>
            </a:extLst>
          </p:cNvPr>
          <p:cNvSpPr>
            <a:spLocks noGrp="1"/>
          </p:cNvSpPr>
          <p:nvPr>
            <p:ph type="sldNum" sz="quarter" idx="5"/>
          </p:nvPr>
        </p:nvSpPr>
        <p:spPr/>
        <p:txBody>
          <a:bodyPr/>
          <a:lstStyle/>
          <a:p>
            <a:fld id="{6847D795-7C75-4664-915A-2FB5D3D5DC70}" type="slidenum">
              <a:rPr lang="en-US" smtClean="0"/>
              <a:t>35</a:t>
            </a:fld>
            <a:endParaRPr lang="en-US"/>
          </a:p>
        </p:txBody>
      </p:sp>
    </p:spTree>
    <p:extLst>
      <p:ext uri="{BB962C8B-B14F-4D97-AF65-F5344CB8AC3E}">
        <p14:creationId xmlns:p14="http://schemas.microsoft.com/office/powerpoint/2010/main" val="312916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Team’s focus is on increasing access to autism care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Push for broadening access and training/building more diverse workforce due to service bottlenecks/delays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4</a:t>
            </a:fld>
            <a:endParaRPr lang="en-US"/>
          </a:p>
        </p:txBody>
      </p:sp>
    </p:spTree>
    <p:extLst>
      <p:ext uri="{BB962C8B-B14F-4D97-AF65-F5344CB8AC3E}">
        <p14:creationId xmlns:p14="http://schemas.microsoft.com/office/powerpoint/2010/main" val="2621209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a:solidFill>
                  <a:srgbClr val="00B050"/>
                </a:solidFill>
                <a:effectLst/>
                <a:latin typeface="inherit"/>
              </a:rPr>
              <a:t>References/add-ons to pieces learners are already familiar with/used to completing (e.g., obtaining a history, physical exam, ordering labs) – but highlighting specific things to consider relevant to the topic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a:solidFill>
                  <a:srgbClr val="00B050"/>
                </a:solidFill>
                <a:effectLst/>
                <a:latin typeface="inherit"/>
              </a:rPr>
              <a:t>Purposeful inclusion of “true to life” situations/scenarios clinicians are likely to face in real world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err="1">
                <a:solidFill>
                  <a:srgbClr val="00B050"/>
                </a:solidFill>
                <a:effectLst/>
                <a:latin typeface="inherit"/>
              </a:rPr>
              <a:t>Bc</a:t>
            </a:r>
            <a:r>
              <a:rPr lang="en-US" sz="1200" b="0" i="0">
                <a:solidFill>
                  <a:srgbClr val="00B050"/>
                </a:solidFill>
                <a:effectLst/>
                <a:latin typeface="inherit"/>
              </a:rPr>
              <a:t> of this, immediate value/relevance, which also increases effectiveness as we’ve discussed already</a:t>
            </a:r>
          </a:p>
        </p:txBody>
      </p:sp>
      <p:sp>
        <p:nvSpPr>
          <p:cNvPr id="4" name="Slide Number Placeholder 3"/>
          <p:cNvSpPr>
            <a:spLocks noGrp="1"/>
          </p:cNvSpPr>
          <p:nvPr>
            <p:ph type="sldNum" sz="quarter" idx="5"/>
          </p:nvPr>
        </p:nvSpPr>
        <p:spPr/>
        <p:txBody>
          <a:bodyPr/>
          <a:lstStyle/>
          <a:p>
            <a:fld id="{6847D795-7C75-4664-915A-2FB5D3D5DC70}" type="slidenum">
              <a:rPr lang="en-US" smtClean="0"/>
              <a:t>36</a:t>
            </a:fld>
            <a:endParaRPr lang="en-US"/>
          </a:p>
        </p:txBody>
      </p:sp>
    </p:spTree>
    <p:extLst>
      <p:ext uri="{BB962C8B-B14F-4D97-AF65-F5344CB8AC3E}">
        <p14:creationId xmlns:p14="http://schemas.microsoft.com/office/powerpoint/2010/main" val="2135334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E6F08-F72B-0C5F-FD5E-DBCA2843EC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435EE-76BA-9D1A-C40B-BF03D83D1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593E1-C93E-8135-53AD-5FF62E32C2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E0A7FF-1A23-2435-9F8A-213B2B873044}"/>
              </a:ext>
            </a:extLst>
          </p:cNvPr>
          <p:cNvSpPr>
            <a:spLocks noGrp="1"/>
          </p:cNvSpPr>
          <p:nvPr>
            <p:ph type="sldNum" sz="quarter" idx="5"/>
          </p:nvPr>
        </p:nvSpPr>
        <p:spPr/>
        <p:txBody>
          <a:bodyPr/>
          <a:lstStyle/>
          <a:p>
            <a:fld id="{6847D795-7C75-4664-915A-2FB5D3D5DC70}" type="slidenum">
              <a:rPr lang="en-US" smtClean="0"/>
              <a:t>37</a:t>
            </a:fld>
            <a:endParaRPr lang="en-US"/>
          </a:p>
        </p:txBody>
      </p:sp>
    </p:spTree>
    <p:extLst>
      <p:ext uri="{BB962C8B-B14F-4D97-AF65-F5344CB8AC3E}">
        <p14:creationId xmlns:p14="http://schemas.microsoft.com/office/powerpoint/2010/main" val="126539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a:solidFill>
                  <a:srgbClr val="000000"/>
                </a:solidFill>
                <a:effectLst/>
                <a:latin typeface="inherit"/>
              </a:rPr>
              <a:t>Very clear learning objectives (in the titles)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a:solidFill>
                  <a:srgbClr val="000000"/>
                </a:solidFill>
                <a:effectLst/>
                <a:latin typeface="inherit"/>
              </a:rPr>
              <a:t>Structure/organization toward those goals (e.g., components of visit, structure for conversations with key elements)</a:t>
            </a:r>
          </a:p>
        </p:txBody>
      </p:sp>
      <p:sp>
        <p:nvSpPr>
          <p:cNvPr id="4" name="Slide Number Placeholder 3"/>
          <p:cNvSpPr>
            <a:spLocks noGrp="1"/>
          </p:cNvSpPr>
          <p:nvPr>
            <p:ph type="sldNum" sz="quarter" idx="5"/>
          </p:nvPr>
        </p:nvSpPr>
        <p:spPr/>
        <p:txBody>
          <a:bodyPr/>
          <a:lstStyle/>
          <a:p>
            <a:fld id="{6847D795-7C75-4664-915A-2FB5D3D5DC70}" type="slidenum">
              <a:rPr lang="en-US" smtClean="0"/>
              <a:t>38</a:t>
            </a:fld>
            <a:endParaRPr lang="en-US"/>
          </a:p>
        </p:txBody>
      </p:sp>
    </p:spTree>
    <p:extLst>
      <p:ext uri="{BB962C8B-B14F-4D97-AF65-F5344CB8AC3E}">
        <p14:creationId xmlns:p14="http://schemas.microsoft.com/office/powerpoint/2010/main" val="2407441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39</a:t>
            </a:fld>
            <a:endParaRPr lang="en-US"/>
          </a:p>
        </p:txBody>
      </p:sp>
    </p:spTree>
    <p:extLst>
      <p:ext uri="{BB962C8B-B14F-4D97-AF65-F5344CB8AC3E}">
        <p14:creationId xmlns:p14="http://schemas.microsoft.com/office/powerpoint/2010/main" val="2092538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Once you’ve identified your focus and source material, getting clear on these 2 areas (effectiveness and practicality) </a:t>
            </a:r>
            <a:r>
              <a:rPr lang="en-US" sz="1200" kern="100">
                <a:latin typeface="Calibri" panose="020F0502020204030204" pitchFamily="34" charset="0"/>
                <a:ea typeface="Calibri" panose="020F0502020204030204" pitchFamily="34" charset="0"/>
                <a:cs typeface="Calibri" panose="020F0502020204030204" pitchFamily="34" charset="0"/>
              </a:rPr>
              <a:t>help you determine “</a:t>
            </a:r>
            <a:r>
              <a:rPr lang="en-US"/>
              <a:t>vehicle” for content (e.g., presentation, tip sheet/handout, video, module, activity,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the commutative property of addition applies, aka depending on your preference and your situation, you can start with whichever of these makes the most sense first and they will add up the same in either order </a:t>
            </a:r>
            <a:r>
              <a:rPr lang="en-US">
                <a:sym typeface="Wingdings" panose="05000000000000000000" pitchFamily="2" charset="2"/>
              </a:rPr>
              <a:t></a:t>
            </a:r>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40</a:t>
            </a:fld>
            <a:endParaRPr lang="en-US"/>
          </a:p>
        </p:txBody>
      </p:sp>
    </p:spTree>
    <p:extLst>
      <p:ext uri="{BB962C8B-B14F-4D97-AF65-F5344CB8AC3E}">
        <p14:creationId xmlns:p14="http://schemas.microsoft.com/office/powerpoint/2010/main" val="1807884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***STEPS FOR US:</a:t>
            </a:r>
          </a:p>
          <a:p>
            <a:pPr marL="171450" indent="-171450">
              <a:buFontTx/>
              <a:buChar char="-"/>
            </a:pPr>
            <a:r>
              <a:rPr lang="en-US"/>
              <a:t>Adapt action plan sheet to have boxes with the principles of adult learning</a:t>
            </a:r>
          </a:p>
          <a:p>
            <a:pPr marL="171450" indent="-171450">
              <a:buFontTx/>
              <a:buChar char="-"/>
            </a:pPr>
            <a:r>
              <a:rPr lang="en-US"/>
              <a:t>Update action plan with practicality question</a:t>
            </a:r>
          </a:p>
          <a:p>
            <a:pPr marL="171450" indent="-171450">
              <a:buFontTx/>
              <a:buChar char="-"/>
            </a:pPr>
            <a:r>
              <a:rPr lang="en-US"/>
              <a:t>Considering both effectiveness and practicality, select the best “vehicle” for content (e.g., presentation, tip sheet/handout, video, module, activity, other with line) – options to select from??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7D795-7C75-4664-915A-2FB5D3D5DC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8235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a:ea typeface="Calibri"/>
                <a:cs typeface="Calibri"/>
              </a:rPr>
              <a:t>As Jeff just mentioned when reviewing principles of adult learning, important to not just teach educational content/concepts, but to make sure we’re explicitly ensuring that learners are putting the content into practice in some way.</a:t>
            </a:r>
          </a:p>
        </p:txBody>
      </p:sp>
      <p:sp>
        <p:nvSpPr>
          <p:cNvPr id="4" name="Slide Number Placeholder 3"/>
          <p:cNvSpPr>
            <a:spLocks noGrp="1"/>
          </p:cNvSpPr>
          <p:nvPr>
            <p:ph type="sldNum" sz="quarter" idx="5"/>
          </p:nvPr>
        </p:nvSpPr>
        <p:spPr/>
        <p:txBody>
          <a:bodyPr/>
          <a:lstStyle/>
          <a:p>
            <a:fld id="{6847D795-7C75-4664-915A-2FB5D3D5DC70}" type="slidenum">
              <a:rPr lang="en-US" smtClean="0"/>
              <a:t>43</a:t>
            </a:fld>
            <a:endParaRPr lang="en-US"/>
          </a:p>
        </p:txBody>
      </p:sp>
    </p:spTree>
    <p:extLst>
      <p:ext uri="{BB962C8B-B14F-4D97-AF65-F5344CB8AC3E}">
        <p14:creationId xmlns:p14="http://schemas.microsoft.com/office/powerpoint/2010/main" val="772971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a:ea typeface="Calibri"/>
                <a:cs typeface="Calibri"/>
              </a:rPr>
              <a:t>As we briefly showed in our introduction videos, we developed:</a:t>
            </a:r>
          </a:p>
        </p:txBody>
      </p:sp>
      <p:sp>
        <p:nvSpPr>
          <p:cNvPr id="4" name="Slide Number Placeholder 3"/>
          <p:cNvSpPr>
            <a:spLocks noGrp="1"/>
          </p:cNvSpPr>
          <p:nvPr>
            <p:ph type="sldNum" sz="quarter" idx="5"/>
          </p:nvPr>
        </p:nvSpPr>
        <p:spPr/>
        <p:txBody>
          <a:bodyPr/>
          <a:lstStyle/>
          <a:p>
            <a:fld id="{6847D795-7C75-4664-915A-2FB5D3D5DC70}" type="slidenum">
              <a:rPr lang="en-US" smtClean="0"/>
              <a:t>44</a:t>
            </a:fld>
            <a:endParaRPr lang="en-US"/>
          </a:p>
        </p:txBody>
      </p:sp>
    </p:spTree>
    <p:extLst>
      <p:ext uri="{BB962C8B-B14F-4D97-AF65-F5344CB8AC3E}">
        <p14:creationId xmlns:p14="http://schemas.microsoft.com/office/powerpoint/2010/main" val="2757439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flip back and forth with visuals on next slide to point out)</a:t>
            </a:r>
          </a:p>
        </p:txBody>
      </p:sp>
      <p:sp>
        <p:nvSpPr>
          <p:cNvPr id="4" name="Slide Number Placeholder 3"/>
          <p:cNvSpPr>
            <a:spLocks noGrp="1"/>
          </p:cNvSpPr>
          <p:nvPr>
            <p:ph type="sldNum" sz="quarter" idx="5"/>
          </p:nvPr>
        </p:nvSpPr>
        <p:spPr/>
        <p:txBody>
          <a:bodyPr/>
          <a:lstStyle/>
          <a:p>
            <a:fld id="{6847D795-7C75-4664-915A-2FB5D3D5DC70}" type="slidenum">
              <a:rPr lang="en-US" smtClean="0"/>
              <a:t>45</a:t>
            </a:fld>
            <a:endParaRPr lang="en-US"/>
          </a:p>
        </p:txBody>
      </p:sp>
    </p:spTree>
    <p:extLst>
      <p:ext uri="{BB962C8B-B14F-4D97-AF65-F5344CB8AC3E}">
        <p14:creationId xmlns:p14="http://schemas.microsoft.com/office/powerpoint/2010/main" val="785465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46</a:t>
            </a:fld>
            <a:endParaRPr lang="en-US"/>
          </a:p>
        </p:txBody>
      </p:sp>
    </p:spTree>
    <p:extLst>
      <p:ext uri="{BB962C8B-B14F-4D97-AF65-F5344CB8AC3E}">
        <p14:creationId xmlns:p14="http://schemas.microsoft.com/office/powerpoint/2010/main" val="27002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Related to this focus and just like you, we work with a variety of learners… (DBP/psych fellows and trainees with special interest in development, but also residents, PNP students, and community providers in general pediatrics given push for expanding to primary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With this in mind, we wanted to develop educational content and accompanying implementation/application supports that would be broadly useful for this variety of providers and learners, with an overarching emphasis on helping support families navigating the autism diagnostic process and post-diagnostic care.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5</a:t>
            </a:fld>
            <a:endParaRPr lang="en-US"/>
          </a:p>
        </p:txBody>
      </p:sp>
    </p:spTree>
    <p:extLst>
      <p:ext uri="{BB962C8B-B14F-4D97-AF65-F5344CB8AC3E}">
        <p14:creationId xmlns:p14="http://schemas.microsoft.com/office/powerpoint/2010/main" val="2085018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Logistics: other ways can be low-tech and low-resource</a:t>
            </a:r>
          </a:p>
        </p:txBody>
      </p:sp>
      <p:sp>
        <p:nvSpPr>
          <p:cNvPr id="4" name="Slide Number Placeholder 3"/>
          <p:cNvSpPr>
            <a:spLocks noGrp="1"/>
          </p:cNvSpPr>
          <p:nvPr>
            <p:ph type="sldNum" sz="quarter" idx="5"/>
          </p:nvPr>
        </p:nvSpPr>
        <p:spPr/>
        <p:txBody>
          <a:bodyPr/>
          <a:lstStyle/>
          <a:p>
            <a:fld id="{6847D795-7C75-4664-915A-2FB5D3D5DC70}" type="slidenum">
              <a:rPr lang="en-US" smtClean="0"/>
              <a:t>48</a:t>
            </a:fld>
            <a:endParaRPr lang="en-US"/>
          </a:p>
        </p:txBody>
      </p:sp>
    </p:spTree>
    <p:extLst>
      <p:ext uri="{BB962C8B-B14F-4D97-AF65-F5344CB8AC3E}">
        <p14:creationId xmlns:p14="http://schemas.microsoft.com/office/powerpoint/2010/main" val="3023936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FAE22-8046-A381-3B58-8AF8BD36F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F775B-C9CE-5705-1D19-17ED06D51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E2B0F6-D799-5133-7745-5265EC1DCB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(can flip back and forth with visuals after this to point out)</a:t>
            </a:r>
          </a:p>
        </p:txBody>
      </p:sp>
      <p:sp>
        <p:nvSpPr>
          <p:cNvPr id="4" name="Slide Number Placeholder 3">
            <a:extLst>
              <a:ext uri="{FF2B5EF4-FFF2-40B4-BE49-F238E27FC236}">
                <a16:creationId xmlns:a16="http://schemas.microsoft.com/office/drawing/2014/main" id="{88122D7F-8935-94C1-E8CA-B1D4C7BA5D06}"/>
              </a:ext>
            </a:extLst>
          </p:cNvPr>
          <p:cNvSpPr>
            <a:spLocks noGrp="1"/>
          </p:cNvSpPr>
          <p:nvPr>
            <p:ph type="sldNum" sz="quarter" idx="5"/>
          </p:nvPr>
        </p:nvSpPr>
        <p:spPr/>
        <p:txBody>
          <a:bodyPr/>
          <a:lstStyle/>
          <a:p>
            <a:fld id="{6847D795-7C75-4664-915A-2FB5D3D5DC70}" type="slidenum">
              <a:rPr lang="en-US" smtClean="0"/>
              <a:t>49</a:t>
            </a:fld>
            <a:endParaRPr lang="en-US"/>
          </a:p>
        </p:txBody>
      </p:sp>
    </p:spTree>
    <p:extLst>
      <p:ext uri="{BB962C8B-B14F-4D97-AF65-F5344CB8AC3E}">
        <p14:creationId xmlns:p14="http://schemas.microsoft.com/office/powerpoint/2010/main" val="4182104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need to go into detail about paper, but just mention</a:t>
            </a:r>
          </a:p>
        </p:txBody>
      </p:sp>
      <p:sp>
        <p:nvSpPr>
          <p:cNvPr id="4" name="Slide Number Placeholder 3"/>
          <p:cNvSpPr>
            <a:spLocks noGrp="1"/>
          </p:cNvSpPr>
          <p:nvPr>
            <p:ph type="sldNum" sz="quarter" idx="5"/>
          </p:nvPr>
        </p:nvSpPr>
        <p:spPr/>
        <p:txBody>
          <a:bodyPr/>
          <a:lstStyle/>
          <a:p>
            <a:fld id="{6847D795-7C75-4664-915A-2FB5D3D5DC70}" type="slidenum">
              <a:rPr lang="en-US" smtClean="0"/>
              <a:t>54</a:t>
            </a:fld>
            <a:endParaRPr lang="en-US"/>
          </a:p>
        </p:txBody>
      </p:sp>
    </p:spTree>
    <p:extLst>
      <p:ext uri="{BB962C8B-B14F-4D97-AF65-F5344CB8AC3E}">
        <p14:creationId xmlns:p14="http://schemas.microsoft.com/office/powerpoint/2010/main" val="780657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1A587-B06E-57C5-B4C1-39084E06D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E13CB-691E-75EA-3E29-BC237D0E8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69C5D-CE12-9FE5-F56D-B5B70005A225}"/>
              </a:ext>
            </a:extLst>
          </p:cNvPr>
          <p:cNvSpPr>
            <a:spLocks noGrp="1"/>
          </p:cNvSpPr>
          <p:nvPr>
            <p:ph type="body" idx="1"/>
          </p:nvPr>
        </p:nvSpPr>
        <p:spPr/>
        <p:txBody>
          <a:bodyPr/>
          <a:lstStyle/>
          <a:p>
            <a:pPr marL="0" lvl="0" indent="0">
              <a:buFontTx/>
              <a:buNone/>
            </a:pPr>
            <a:r>
              <a:rPr lang="en-US"/>
              <a:t>In our case:</a:t>
            </a:r>
          </a:p>
          <a:p>
            <a:pPr marL="171450" lvl="0" indent="-171450">
              <a:buFontTx/>
              <a:buChar char="-"/>
            </a:pPr>
            <a:r>
              <a:rPr lang="en-US">
                <a:solidFill>
                  <a:schemeClr val="bg1"/>
                </a:solidFill>
              </a:rPr>
              <a:t>Content: Developed based on standard of care recommendations from AAP, Up to Date, and recommendations from Developmental Medicine colleagues</a:t>
            </a:r>
            <a:r>
              <a:rPr lang="en-US" sz="2800">
                <a:solidFill>
                  <a:schemeClr val="bg1"/>
                </a:solidFill>
              </a:rPr>
              <a:t>; </a:t>
            </a:r>
            <a:r>
              <a:rPr lang="en-US">
                <a:solidFill>
                  <a:schemeClr val="bg1"/>
                </a:solidFill>
              </a:rPr>
              <a:t>Pulled from existing resources of community partners and national advocacy and education organizations to build our resource phrases</a:t>
            </a:r>
          </a:p>
          <a:p>
            <a:pPr marL="171450" lvl="0" indent="-171450">
              <a:buFontTx/>
              <a:buChar char="-"/>
            </a:pPr>
            <a:r>
              <a:rPr lang="en-US">
                <a:solidFill>
                  <a:schemeClr val="bg1"/>
                </a:solidFill>
              </a:rPr>
              <a:t>Logistics: other ways can be low-tech</a:t>
            </a:r>
          </a:p>
        </p:txBody>
      </p:sp>
      <p:sp>
        <p:nvSpPr>
          <p:cNvPr id="4" name="Slide Number Placeholder 3">
            <a:extLst>
              <a:ext uri="{FF2B5EF4-FFF2-40B4-BE49-F238E27FC236}">
                <a16:creationId xmlns:a16="http://schemas.microsoft.com/office/drawing/2014/main" id="{EF87C2A7-42F3-F72D-AFF2-37523787FE91}"/>
              </a:ext>
            </a:extLst>
          </p:cNvPr>
          <p:cNvSpPr>
            <a:spLocks noGrp="1"/>
          </p:cNvSpPr>
          <p:nvPr>
            <p:ph type="sldNum" sz="quarter" idx="5"/>
          </p:nvPr>
        </p:nvSpPr>
        <p:spPr/>
        <p:txBody>
          <a:bodyPr/>
          <a:lstStyle/>
          <a:p>
            <a:fld id="{6847D795-7C75-4664-915A-2FB5D3D5DC70}" type="slidenum">
              <a:rPr lang="en-US" smtClean="0"/>
              <a:t>55</a:t>
            </a:fld>
            <a:endParaRPr lang="en-US"/>
          </a:p>
        </p:txBody>
      </p:sp>
    </p:spTree>
    <p:extLst>
      <p:ext uri="{BB962C8B-B14F-4D97-AF65-F5344CB8AC3E}">
        <p14:creationId xmlns:p14="http://schemas.microsoft.com/office/powerpoint/2010/main" val="3135774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steps: </a:t>
            </a:r>
            <a:r>
              <a:rPr lang="en-US" kern="100">
                <a:latin typeface="Calibri" panose="020F0502020204030204" pitchFamily="34" charset="0"/>
                <a:ea typeface="Calibri" panose="020F0502020204030204" pitchFamily="34" charset="0"/>
                <a:cs typeface="Calibri" panose="020F0502020204030204" pitchFamily="34" charset="0"/>
              </a:rPr>
              <a:t>e.g., script or template, communicating with other training directors about simulation resources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7D795-7C75-4664-915A-2FB5D3D5DC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97582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58</a:t>
            </a:fld>
            <a:endParaRPr lang="en-US"/>
          </a:p>
        </p:txBody>
      </p:sp>
    </p:spTree>
    <p:extLst>
      <p:ext uri="{BB962C8B-B14F-4D97-AF65-F5344CB8AC3E}">
        <p14:creationId xmlns:p14="http://schemas.microsoft.com/office/powerpoint/2010/main" val="876492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60</a:t>
            </a:fld>
            <a:endParaRPr lang="en-US"/>
          </a:p>
        </p:txBody>
      </p:sp>
    </p:spTree>
    <p:extLst>
      <p:ext uri="{BB962C8B-B14F-4D97-AF65-F5344CB8AC3E}">
        <p14:creationId xmlns:p14="http://schemas.microsoft.com/office/powerpoint/2010/main" val="910306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62</a:t>
            </a:fld>
            <a:endParaRPr lang="en-US"/>
          </a:p>
        </p:txBody>
      </p:sp>
    </p:spTree>
    <p:extLst>
      <p:ext uri="{BB962C8B-B14F-4D97-AF65-F5344CB8AC3E}">
        <p14:creationId xmlns:p14="http://schemas.microsoft.com/office/powerpoint/2010/main" val="2282343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ex. email to inquire about learning platforms at your institution, use our module in your own curriculum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Share at table and/or large group sharing if time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64</a:t>
            </a:fld>
            <a:endParaRPr lang="en-US"/>
          </a:p>
        </p:txBody>
      </p:sp>
    </p:spTree>
    <p:extLst>
      <p:ext uri="{BB962C8B-B14F-4D97-AF65-F5344CB8AC3E}">
        <p14:creationId xmlns:p14="http://schemas.microsoft.com/office/powerpoint/2010/main" val="2000413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65</a:t>
            </a:fld>
            <a:endParaRPr lang="en-US"/>
          </a:p>
        </p:txBody>
      </p:sp>
    </p:spTree>
    <p:extLst>
      <p:ext uri="{BB962C8B-B14F-4D97-AF65-F5344CB8AC3E}">
        <p14:creationId xmlns:p14="http://schemas.microsoft.com/office/powerpoint/2010/main" val="3735452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15000"/>
              </a:lnSpc>
              <a:buFontTx/>
              <a:buChar char="-"/>
            </a:pPr>
            <a:r>
              <a:rPr lang="en-US" sz="1600" kern="100">
                <a:effectLst/>
                <a:latin typeface="Calibri" panose="020F0502020204030204" pitchFamily="34" charset="0"/>
                <a:ea typeface="Calibri" panose="020F0502020204030204" pitchFamily="34" charset="0"/>
                <a:cs typeface="Calibri" panose="020F0502020204030204" pitchFamily="34" charset="0"/>
              </a:rPr>
              <a:t>First, going to show you what we created, both to put things in context and to </a:t>
            </a:r>
            <a:r>
              <a:rPr lang="en-US" sz="1600" kern="100">
                <a:latin typeface="Calibri" panose="020F0502020204030204" pitchFamily="34" charset="0"/>
                <a:ea typeface="Calibri" panose="020F0502020204030204" pitchFamily="34" charset="0"/>
                <a:cs typeface="Calibri" panose="020F0502020204030204" pitchFamily="34" charset="0"/>
              </a:rPr>
              <a:t>show you r</a:t>
            </a:r>
            <a:r>
              <a:rPr lang="en-US" sz="1600" kern="100">
                <a:effectLst/>
                <a:latin typeface="Calibri" panose="020F0502020204030204" pitchFamily="34" charset="0"/>
                <a:ea typeface="Calibri" panose="020F0502020204030204" pitchFamily="34" charset="0"/>
                <a:cs typeface="Calibri" panose="020F0502020204030204" pitchFamily="34" charset="0"/>
              </a:rPr>
              <a:t>esources you might be able to use in your own teaching</a:t>
            </a:r>
          </a:p>
          <a:p>
            <a:pPr marL="285750" marR="0" lvl="0" indent="-285750">
              <a:lnSpc>
                <a:spcPct val="115000"/>
              </a:lnSpc>
              <a:buFontTx/>
              <a:buChar char="-"/>
            </a:pPr>
            <a:r>
              <a:rPr lang="en-US" sz="1200" kern="100">
                <a:effectLst/>
                <a:latin typeface="Calibri" panose="020F0502020204030204" pitchFamily="34" charset="0"/>
                <a:ea typeface="Calibri" panose="020F0502020204030204" pitchFamily="34" charset="0"/>
                <a:cs typeface="Calibri" panose="020F0502020204030204" pitchFamily="34" charset="0"/>
              </a:rPr>
              <a:t>We’re going to throw all of this at you at the beginning, but then we’ll break it down and walk you through how we got to these end products</a:t>
            </a:r>
          </a:p>
          <a:p>
            <a:pPr marL="285750" marR="0" lvl="0" indent="-285750">
              <a:lnSpc>
                <a:spcPct val="115000"/>
              </a:lnSpc>
              <a:buFontTx/>
              <a:buChar char="-"/>
            </a:pPr>
            <a:r>
              <a:rPr lang="en-US" sz="1600" kern="100">
                <a:effectLst/>
                <a:latin typeface="Calibri" panose="020F0502020204030204" pitchFamily="34" charset="0"/>
                <a:ea typeface="Calibri" panose="020F0502020204030204" pitchFamily="34" charset="0"/>
                <a:cs typeface="Calibri" panose="020F0502020204030204" pitchFamily="34" charset="0"/>
              </a:rPr>
              <a:t>We will go through </a:t>
            </a:r>
            <a:r>
              <a:rPr lang="en-US" sz="1600" kern="100">
                <a:latin typeface="Calibri" panose="020F0502020204030204" pitchFamily="34" charset="0"/>
                <a:ea typeface="Calibri" panose="020F0502020204030204" pitchFamily="34" charset="0"/>
                <a:cs typeface="Calibri" panose="020F0502020204030204" pitchFamily="34" charset="0"/>
              </a:rPr>
              <a:t>each step in the development process </a:t>
            </a:r>
            <a:r>
              <a:rPr lang="en-US" sz="1600" kern="100">
                <a:effectLst/>
                <a:latin typeface="Calibri" panose="020F0502020204030204" pitchFamily="34" charset="0"/>
                <a:ea typeface="Calibri" panose="020F0502020204030204" pitchFamily="34" charset="0"/>
                <a:cs typeface="Calibri" panose="020F0502020204030204" pitchFamily="34" charset="0"/>
              </a:rPr>
              <a:t>and guide you through how you can do something similar on your own</a:t>
            </a:r>
          </a:p>
          <a:p>
            <a:pPr marL="285750" marR="0" lvl="0" indent="-285750">
              <a:lnSpc>
                <a:spcPct val="115000"/>
              </a:lnSpc>
              <a:buFontTx/>
              <a:buChar char="-"/>
            </a:pPr>
            <a:r>
              <a:rPr lang="en-US" sz="1600" kern="100">
                <a:effectLst/>
                <a:latin typeface="Calibri" panose="020F0502020204030204" pitchFamily="34" charset="0"/>
                <a:ea typeface="Calibri" panose="020F0502020204030204" pitchFamily="34" charset="0"/>
                <a:cs typeface="Calibri" panose="020F0502020204030204" pitchFamily="34" charset="0"/>
              </a:rPr>
              <a:t>Throughout, we will lead you through action planning for each step, and then at the end, we will wrap up and set some priority action steps</a:t>
            </a:r>
          </a:p>
          <a:p>
            <a:pPr marL="285750" marR="0" lvl="0" indent="-285750">
              <a:lnSpc>
                <a:spcPct val="115000"/>
              </a:lnSpc>
              <a:buFontTx/>
              <a:buChar char="-"/>
            </a:pPr>
            <a:r>
              <a:rPr lang="en-US" sz="1600" kern="100">
                <a:effectLst/>
                <a:latin typeface="Calibri" panose="020F0502020204030204" pitchFamily="34" charset="0"/>
                <a:ea typeface="Calibri" panose="020F0502020204030204" pitchFamily="34" charset="0"/>
                <a:cs typeface="Calibri" panose="020F0502020204030204" pitchFamily="34" charset="0"/>
              </a:rPr>
              <a:t>Toolkit (folder of resources)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6</a:t>
            </a:fld>
            <a:endParaRPr lang="en-US"/>
          </a:p>
        </p:txBody>
      </p:sp>
    </p:spTree>
    <p:extLst>
      <p:ext uri="{BB962C8B-B14F-4D97-AF65-F5344CB8AC3E}">
        <p14:creationId xmlns:p14="http://schemas.microsoft.com/office/powerpoint/2010/main" val="26364956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66</a:t>
            </a:fld>
            <a:endParaRPr lang="en-US"/>
          </a:p>
        </p:txBody>
      </p:sp>
    </p:spTree>
    <p:extLst>
      <p:ext uri="{BB962C8B-B14F-4D97-AF65-F5344CB8AC3E}">
        <p14:creationId xmlns:p14="http://schemas.microsoft.com/office/powerpoint/2010/main" val="382890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600" kern="100">
                <a:latin typeface="Calibri"/>
                <a:ea typeface="Calibri"/>
                <a:cs typeface="Calibri"/>
              </a:rPr>
              <a:t>Will show screen recording videos as a “hook” and to give context for the rest of the presentation (show what pieces look like and consist of) - These videos will also include detailed voiceover highlighting the key features (to also ensure digital accessibility):</a:t>
            </a:r>
            <a:endParaRPr lang="en-US" sz="1600" kern="100">
              <a:latin typeface="Calibri" panose="020F0502020204030204" pitchFamily="34" charset="0"/>
              <a:ea typeface="Calibri" panose="020F0502020204030204" pitchFamily="34" charset="0"/>
              <a:cs typeface="Calibri" panose="020F0502020204030204" pitchFamily="34" charset="0"/>
            </a:endParaRPr>
          </a:p>
          <a:p>
            <a:pPr marL="285750" marR="0" lvl="0" indent="-285750">
              <a:lnSpc>
                <a:spcPct val="115000"/>
              </a:lnSpc>
              <a:buFontTx/>
              <a:buChar char="-"/>
            </a:pPr>
            <a:r>
              <a:rPr lang="en-US" sz="1600" kern="100">
                <a:latin typeface="Calibri"/>
                <a:ea typeface="Calibri"/>
                <a:cs typeface="Calibri"/>
              </a:rPr>
              <a:t>Overall structure of diagnostic module and variety of elements/OTR in it</a:t>
            </a:r>
          </a:p>
          <a:p>
            <a:pPr marL="285750" marR="0" lvl="0" indent="-285750">
              <a:lnSpc>
                <a:spcPct val="115000"/>
              </a:lnSpc>
              <a:buFontTx/>
              <a:buChar char="-"/>
            </a:pPr>
            <a:r>
              <a:rPr lang="en-US" sz="1600" kern="100">
                <a:latin typeface="Calibri"/>
                <a:ea typeface="Calibri"/>
                <a:cs typeface="Calibri"/>
              </a:rPr>
              <a:t>Short clips of simulation and tools/materials to go with it</a:t>
            </a:r>
          </a:p>
          <a:p>
            <a:pPr marL="285750" marR="0" lvl="0" indent="-285750">
              <a:lnSpc>
                <a:spcPct val="115000"/>
              </a:lnSpc>
              <a:buFontTx/>
              <a:buChar char="-"/>
            </a:pPr>
            <a:r>
              <a:rPr lang="en-US" sz="1600" kern="100">
                <a:latin typeface="Calibri"/>
                <a:ea typeface="Calibri"/>
                <a:cs typeface="Calibri"/>
              </a:rPr>
              <a:t>Overall structure of post-diagnostic module and variety of elements/OTR in it</a:t>
            </a:r>
          </a:p>
          <a:p>
            <a:pPr marL="285750" marR="0" lvl="0" indent="-285750">
              <a:lnSpc>
                <a:spcPct val="115000"/>
              </a:lnSpc>
              <a:buFontTx/>
              <a:buChar char="-"/>
            </a:pPr>
            <a:r>
              <a:rPr lang="en-US" sz="1600" kern="100">
                <a:latin typeface="Calibri"/>
                <a:ea typeface="Calibri"/>
                <a:cs typeface="Calibri"/>
              </a:rPr>
              <a:t>Brief </a:t>
            </a:r>
            <a:r>
              <a:rPr lang="en-US" sz="1600" kern="100" err="1">
                <a:latin typeface="Calibri"/>
                <a:ea typeface="Calibri"/>
                <a:cs typeface="Calibri"/>
              </a:rPr>
              <a:t>SmartSet</a:t>
            </a:r>
            <a:r>
              <a:rPr lang="en-US" sz="1600" kern="100">
                <a:latin typeface="Calibri"/>
                <a:ea typeface="Calibri"/>
                <a:cs typeface="Calibri"/>
              </a:rPr>
              <a:t> example</a:t>
            </a:r>
          </a:p>
          <a:p>
            <a:pPr marL="0" marR="0" lvl="0" indent="0">
              <a:lnSpc>
                <a:spcPct val="115000"/>
              </a:lnSpc>
              <a:buFontTx/>
              <a:buNone/>
            </a:pPr>
            <a:endParaRPr lang="en-US" sz="1600" kern="100">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5000"/>
              </a:lnSpc>
              <a:buFontTx/>
              <a:buNone/>
            </a:pPr>
            <a:r>
              <a:rPr lang="en-US" sz="1600" kern="100">
                <a:latin typeface="Calibri"/>
                <a:ea typeface="Calibri"/>
                <a:cs typeface="Calibri"/>
              </a:rPr>
              <a:t>(Not meant to be exhaustive tour through resources or to mention every detail, but to give them a snapshot and make things more concrete)</a:t>
            </a:r>
          </a:p>
          <a:p>
            <a:pPr marL="0" marR="0" lvl="0" indent="0">
              <a:lnSpc>
                <a:spcPct val="115000"/>
              </a:lnSpc>
              <a:buFontTx/>
              <a:buNone/>
            </a:pPr>
            <a:endParaRPr lang="en-US" sz="1600" kern="1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600" kern="100">
                <a:effectLst/>
                <a:latin typeface="Calibri"/>
                <a:ea typeface="Calibri"/>
                <a:cs typeface="Calibri"/>
              </a:rPr>
              <a:t>These are open access and we want them to be shared/used as widely as possible </a:t>
            </a:r>
            <a:r>
              <a:rPr lang="en-US" sz="1600" kern="100">
                <a:effectLst/>
                <a:latin typeface="Calibri"/>
                <a:ea typeface="Calibri"/>
                <a:cs typeface="Calibri"/>
                <a:sym typeface="Wingdings" panose="05000000000000000000" pitchFamily="2" charset="2"/>
              </a:rPr>
              <a:t></a:t>
            </a:r>
            <a:r>
              <a:rPr lang="en-US" sz="1600" kern="100">
                <a:effectLst/>
                <a:latin typeface="Calibri"/>
                <a:ea typeface="Calibri"/>
                <a:cs typeface="Calibri"/>
              </a:rPr>
              <a:t> So during this workshop, we want you to think about how you might want to utilize them and we also want to walk you through developing resources of your own using our process as a guide (</a:t>
            </a:r>
            <a:r>
              <a:rPr lang="en-US" sz="1600" i="1" kern="100">
                <a:effectLst/>
                <a:latin typeface="Calibri"/>
                <a:ea typeface="Calibri"/>
                <a:cs typeface="Calibri"/>
              </a:rPr>
              <a:t>useful for both levels of people who need premade things they can use OR people who have the resources to create new tools – since SDBP attendees will vary from residency/fellowship directors at academic medical centers to community DBPs who work with trainees)</a:t>
            </a:r>
            <a:endParaRPr lang="en-US" sz="1600" kern="100">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8</a:t>
            </a:fld>
            <a:endParaRPr lang="en-US"/>
          </a:p>
        </p:txBody>
      </p:sp>
    </p:spTree>
    <p:extLst>
      <p:ext uri="{BB962C8B-B14F-4D97-AF65-F5344CB8AC3E}">
        <p14:creationId xmlns:p14="http://schemas.microsoft.com/office/powerpoint/2010/main" val="256805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Calibri" panose="020F0502020204030204" pitchFamily="34" charset="0"/>
              </a:rPr>
              <a:t>For #2: acknowledging that we know there are a lot of other great resources out there besides ours (main idea being to think about existing materials that have elements you like and want to incorporate without having to create them yourself)</a:t>
            </a:r>
          </a:p>
          <a:p>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10</a:t>
            </a:fld>
            <a:endParaRPr lang="en-US"/>
          </a:p>
        </p:txBody>
      </p:sp>
    </p:spTree>
    <p:extLst>
      <p:ext uri="{BB962C8B-B14F-4D97-AF65-F5344CB8AC3E}">
        <p14:creationId xmlns:p14="http://schemas.microsoft.com/office/powerpoint/2010/main" val="3020517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latin typeface="Calibri" panose="020F0502020204030204" pitchFamily="34" charset="0"/>
                <a:ea typeface="Calibri" panose="020F0502020204030204" pitchFamily="34" charset="0"/>
                <a:cs typeface="Calibri" panose="020F0502020204030204" pitchFamily="34" charset="0"/>
              </a:rPr>
              <a:t>Now that you’ve seen our end products and thought about how you might utilize them, we’ll shift to what we did to get to there.</a:t>
            </a:r>
          </a:p>
        </p:txBody>
      </p:sp>
      <p:sp>
        <p:nvSpPr>
          <p:cNvPr id="4" name="Slide Number Placeholder 3"/>
          <p:cNvSpPr>
            <a:spLocks noGrp="1"/>
          </p:cNvSpPr>
          <p:nvPr>
            <p:ph type="sldNum" sz="quarter" idx="5"/>
          </p:nvPr>
        </p:nvSpPr>
        <p:spPr/>
        <p:txBody>
          <a:bodyPr/>
          <a:lstStyle/>
          <a:p>
            <a:fld id="{6847D795-7C75-4664-915A-2FB5D3D5DC70}" type="slidenum">
              <a:rPr lang="en-US" smtClean="0"/>
              <a:t>11</a:t>
            </a:fld>
            <a:endParaRPr lang="en-US"/>
          </a:p>
        </p:txBody>
      </p:sp>
    </p:spTree>
    <p:extLst>
      <p:ext uri="{BB962C8B-B14F-4D97-AF65-F5344CB8AC3E}">
        <p14:creationId xmlns:p14="http://schemas.microsoft.com/office/powerpoint/2010/main" val="1985562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mentioned before, our focus is on autism specifically and on empowering a range of diverse clinicians to provide autism-related care, and we are working to increase provider confidence and comfortability in providing diagnostic/follow-up visits for children with ASD.</a:t>
            </a:r>
          </a:p>
          <a:p>
            <a:endParaRPr lang="en-US"/>
          </a:p>
          <a:p>
            <a:r>
              <a:rPr lang="en-US"/>
              <a:t>When we considered existing training resources related to autism, we </a:t>
            </a:r>
            <a:r>
              <a:rPr lang="en-US" sz="1200" kern="100">
                <a:effectLst/>
                <a:latin typeface="Calibri" panose="020F0502020204030204" pitchFamily="34" charset="0"/>
                <a:ea typeface="Calibri" panose="020F0502020204030204" pitchFamily="34" charset="0"/>
                <a:cs typeface="Calibri" panose="020F0502020204030204" pitchFamily="34" charset="0"/>
              </a:rPr>
              <a:t>recognized that there are already a lot of wonderful materials out there focused on teaching learners what autism is and its characteristics in general and we didn’t need to recreate the wheel, but needed to make distinct training materials for our specific goals. </a:t>
            </a:r>
            <a:endParaRPr lang="en-US"/>
          </a:p>
        </p:txBody>
      </p:sp>
      <p:sp>
        <p:nvSpPr>
          <p:cNvPr id="4" name="Slide Number Placeholder 3"/>
          <p:cNvSpPr>
            <a:spLocks noGrp="1"/>
          </p:cNvSpPr>
          <p:nvPr>
            <p:ph type="sldNum" sz="quarter" idx="5"/>
          </p:nvPr>
        </p:nvSpPr>
        <p:spPr/>
        <p:txBody>
          <a:bodyPr/>
          <a:lstStyle/>
          <a:p>
            <a:fld id="{6847D795-7C75-4664-915A-2FB5D3D5DC70}" type="slidenum">
              <a:rPr lang="en-US" smtClean="0"/>
              <a:t>13</a:t>
            </a:fld>
            <a:endParaRPr lang="en-US"/>
          </a:p>
        </p:txBody>
      </p:sp>
    </p:spTree>
    <p:extLst>
      <p:ext uri="{BB962C8B-B14F-4D97-AF65-F5344CB8AC3E}">
        <p14:creationId xmlns:p14="http://schemas.microsoft.com/office/powerpoint/2010/main" val="2079421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7993-1D86-6F75-47C0-E9BBAE4E02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B734-4F42-6785-C828-1DA9AFEE6A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106D3-B961-9FB8-D41C-0581BB6A2EC7}"/>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5" name="Footer Placeholder 4">
            <a:extLst>
              <a:ext uri="{FF2B5EF4-FFF2-40B4-BE49-F238E27FC236}">
                <a16:creationId xmlns:a16="http://schemas.microsoft.com/office/drawing/2014/main" id="{48F562A5-A155-A358-EEE9-9D5B0D8DE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24BE8-E523-12D0-D371-1A7F7D2C064F}"/>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415350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3A00-4746-A86B-9D06-C0FF73818D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3675CC-515A-A3BF-7D26-58382D786D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0BD31-C9FA-8388-2BD8-260DDDAA7F41}"/>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5" name="Footer Placeholder 4">
            <a:extLst>
              <a:ext uri="{FF2B5EF4-FFF2-40B4-BE49-F238E27FC236}">
                <a16:creationId xmlns:a16="http://schemas.microsoft.com/office/drawing/2014/main" id="{FC05BA9F-54A6-47E8-1EBE-0BE009A80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B9A00-97A6-F488-A7DD-21061FC7E6BC}"/>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280859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61BDAE-0EC6-6D51-93CF-5123005232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2B536F-3B69-C937-390C-D77549FA91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C033A-E3F9-89F2-012F-4AA13E193157}"/>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5" name="Footer Placeholder 4">
            <a:extLst>
              <a:ext uri="{FF2B5EF4-FFF2-40B4-BE49-F238E27FC236}">
                <a16:creationId xmlns:a16="http://schemas.microsoft.com/office/drawing/2014/main" id="{FB6C1732-6BBD-F52F-971F-4E3B7E7B6B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87012-13E1-DE48-CA8F-379C50893DB4}"/>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3452103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Content Slide option 1">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A0E9193F-BD26-1944-9554-CB719134423E}"/>
              </a:ext>
            </a:extLst>
          </p:cNvPr>
          <p:cNvSpPr>
            <a:spLocks noGrp="1"/>
          </p:cNvSpPr>
          <p:nvPr>
            <p:ph type="title" hasCustomPrompt="1"/>
          </p:nvPr>
        </p:nvSpPr>
        <p:spPr>
          <a:xfrm>
            <a:off x="389995" y="365125"/>
            <a:ext cx="10515600" cy="1325563"/>
          </a:xfrm>
          <a:prstGeom prst="rect">
            <a:avLst/>
          </a:prstGeom>
        </p:spPr>
        <p:txBody>
          <a:bodyPr/>
          <a:lstStyle/>
          <a:p>
            <a:r>
              <a:rPr lang="en-US"/>
              <a:t>Click to edit title</a:t>
            </a:r>
          </a:p>
        </p:txBody>
      </p:sp>
      <p:sp>
        <p:nvSpPr>
          <p:cNvPr id="23" name="Rectangle 22">
            <a:extLst>
              <a:ext uri="{FF2B5EF4-FFF2-40B4-BE49-F238E27FC236}">
                <a16:creationId xmlns:a16="http://schemas.microsoft.com/office/drawing/2014/main" id="{4A4D4831-0366-404A-8591-96BB91B39686}"/>
              </a:ext>
            </a:extLst>
          </p:cNvPr>
          <p:cNvSpPr/>
          <p:nvPr userDrawn="1"/>
        </p:nvSpPr>
        <p:spPr>
          <a:xfrm>
            <a:off x="-23241" y="6230937"/>
            <a:ext cx="12230373" cy="627063"/>
          </a:xfrm>
          <a:prstGeom prst="rect">
            <a:avLst/>
          </a:prstGeom>
          <a:solidFill>
            <a:schemeClr val="bg1">
              <a:alpha val="605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9">
            <a:extLst>
              <a:ext uri="{FF2B5EF4-FFF2-40B4-BE49-F238E27FC236}">
                <a16:creationId xmlns:a16="http://schemas.microsoft.com/office/drawing/2014/main" id="{CD353807-071D-4D4E-BB7C-D32AFD9E8A7C}"/>
              </a:ext>
            </a:extLst>
          </p:cNvPr>
          <p:cNvSpPr>
            <a:spLocks noGrp="1"/>
          </p:cNvSpPr>
          <p:nvPr>
            <p:ph sz="quarter" idx="13" hasCustomPrompt="1"/>
          </p:nvPr>
        </p:nvSpPr>
        <p:spPr>
          <a:xfrm>
            <a:off x="389995" y="1816217"/>
            <a:ext cx="10515600" cy="4224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and white logo&#10;&#10;Description automatically generated">
            <a:extLst>
              <a:ext uri="{FF2B5EF4-FFF2-40B4-BE49-F238E27FC236}">
                <a16:creationId xmlns:a16="http://schemas.microsoft.com/office/drawing/2014/main" id="{B944ACDC-2790-B74C-8FB4-FC2781CD709D}"/>
              </a:ext>
            </a:extLst>
          </p:cNvPr>
          <p:cNvPicPr>
            <a:picLocks noChangeAspect="1"/>
          </p:cNvPicPr>
          <p:nvPr userDrawn="1"/>
        </p:nvPicPr>
        <p:blipFill>
          <a:blip r:embed="rId2"/>
          <a:stretch>
            <a:fillRect/>
          </a:stretch>
        </p:blipFill>
        <p:spPr>
          <a:xfrm>
            <a:off x="379836" y="6327851"/>
            <a:ext cx="1759438" cy="366549"/>
          </a:xfrm>
          <a:prstGeom prst="rect">
            <a:avLst/>
          </a:prstGeom>
        </p:spPr>
      </p:pic>
    </p:spTree>
    <p:extLst>
      <p:ext uri="{BB962C8B-B14F-4D97-AF65-F5344CB8AC3E}">
        <p14:creationId xmlns:p14="http://schemas.microsoft.com/office/powerpoint/2010/main" val="121032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1A57-2131-6DA3-7532-D6408ABCB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E56985-EA7E-1CB2-A6B2-527DB9B95E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1AF72-7BA9-DC2A-4FCA-79DAAD3B30D5}"/>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5" name="Footer Placeholder 4">
            <a:extLst>
              <a:ext uri="{FF2B5EF4-FFF2-40B4-BE49-F238E27FC236}">
                <a16:creationId xmlns:a16="http://schemas.microsoft.com/office/drawing/2014/main" id="{F21AA59C-28EE-D785-FABF-08552F54F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AEC5C-BB05-1796-E88D-F36FA31B94E5}"/>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820444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1DA90-F37E-EF41-304C-9BCA042A5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CC8D52-91EF-567A-6FE9-66A6BB0801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29B66A-FFDD-8BE6-8503-48BB63942497}"/>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5" name="Footer Placeholder 4">
            <a:extLst>
              <a:ext uri="{FF2B5EF4-FFF2-40B4-BE49-F238E27FC236}">
                <a16:creationId xmlns:a16="http://schemas.microsoft.com/office/drawing/2014/main" id="{AC24B4EB-A4B5-5C8C-4899-4387694BB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C46D6-DC7A-38C4-BA92-AEA9FC1F9B63}"/>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371778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C2C8-587B-34EA-0284-F5746A8588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02A1AF-01B2-93FC-69F4-D5B0C4535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2D5C56-F7DA-E26B-872A-E349C62922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E17C1A-E941-0D03-DA3A-7FD2D3119CF9}"/>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6" name="Footer Placeholder 5">
            <a:extLst>
              <a:ext uri="{FF2B5EF4-FFF2-40B4-BE49-F238E27FC236}">
                <a16:creationId xmlns:a16="http://schemas.microsoft.com/office/drawing/2014/main" id="{8BB07BD9-E07B-10EC-51DC-03B35CDE57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71253-8E86-7873-72F7-3982782B0191}"/>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413671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292CB-2B08-2DAF-B3E8-91EFE2DAFC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0E4667-A6FF-829B-EC3A-EAC992C9C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9768C6-DDFC-1384-2EF5-BE69C13E1D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7999FD-F21D-1A3A-6874-A52BB638F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DAD6CC-16AF-41B6-8067-F8A348B01F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1F9BF-A2DD-5ED8-036D-8E85F3710512}"/>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8" name="Footer Placeholder 7">
            <a:extLst>
              <a:ext uri="{FF2B5EF4-FFF2-40B4-BE49-F238E27FC236}">
                <a16:creationId xmlns:a16="http://schemas.microsoft.com/office/drawing/2014/main" id="{19E5C6C9-E40F-B07C-44D2-BB4ECB310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57D5B2-0938-ACAC-DD38-50EA6E3D0598}"/>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2338324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EF82-85F8-FC60-4C1C-35232305EB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F05A69-8AB5-7C65-1008-BBDCC7E9E009}"/>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4" name="Footer Placeholder 3">
            <a:extLst>
              <a:ext uri="{FF2B5EF4-FFF2-40B4-BE49-F238E27FC236}">
                <a16:creationId xmlns:a16="http://schemas.microsoft.com/office/drawing/2014/main" id="{A5FA0001-A81B-5DD4-9C72-95D7DA7AD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C67DA6-B380-8728-5393-0095FC4624ED}"/>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294540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BAF5E6-4004-8D90-C420-10E486D204B5}"/>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3" name="Footer Placeholder 2">
            <a:extLst>
              <a:ext uri="{FF2B5EF4-FFF2-40B4-BE49-F238E27FC236}">
                <a16:creationId xmlns:a16="http://schemas.microsoft.com/office/drawing/2014/main" id="{C22DB8E3-4559-47AE-F642-978366696A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085033-1544-DF36-0E01-DCF91D28A627}"/>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380552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E937-F25E-F6DF-73C5-2A146A6F01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AA9D80-5756-A660-0F74-4F88269AD5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6DE650-44EF-B778-7630-DDC5454886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BE0AA2-0018-13C8-1BE0-7227C5D3D754}"/>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6" name="Footer Placeholder 5">
            <a:extLst>
              <a:ext uri="{FF2B5EF4-FFF2-40B4-BE49-F238E27FC236}">
                <a16:creationId xmlns:a16="http://schemas.microsoft.com/office/drawing/2014/main" id="{B45E3134-1601-3D6F-4899-CD203D76C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98753-F030-21E7-C200-7BEEBD2326AB}"/>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2730526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EFDC-8304-6035-7F5E-C363D6E4D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7F37AB-13BF-2582-F0BD-3605A9A97C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D1FA2-4962-84A5-0CF5-E03341406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4056D-62D3-26C3-58D2-B95D2810BB22}"/>
              </a:ext>
            </a:extLst>
          </p:cNvPr>
          <p:cNvSpPr>
            <a:spLocks noGrp="1"/>
          </p:cNvSpPr>
          <p:nvPr>
            <p:ph type="dt" sz="half" idx="10"/>
          </p:nvPr>
        </p:nvSpPr>
        <p:spPr/>
        <p:txBody>
          <a:bodyPr/>
          <a:lstStyle/>
          <a:p>
            <a:fld id="{759277A1-4C9C-4E87-9BE0-1B2A4AA54501}" type="datetimeFigureOut">
              <a:rPr lang="en-US" smtClean="0"/>
              <a:t>7/28/2025</a:t>
            </a:fld>
            <a:endParaRPr lang="en-US"/>
          </a:p>
        </p:txBody>
      </p:sp>
      <p:sp>
        <p:nvSpPr>
          <p:cNvPr id="6" name="Footer Placeholder 5">
            <a:extLst>
              <a:ext uri="{FF2B5EF4-FFF2-40B4-BE49-F238E27FC236}">
                <a16:creationId xmlns:a16="http://schemas.microsoft.com/office/drawing/2014/main" id="{FB8E6CC5-8C33-B9D0-BB40-EC66AB18C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15DE3-43EC-218B-AC38-FE303EE59273}"/>
              </a:ext>
            </a:extLst>
          </p:cNvPr>
          <p:cNvSpPr>
            <a:spLocks noGrp="1"/>
          </p:cNvSpPr>
          <p:nvPr>
            <p:ph type="sldNum" sz="quarter" idx="12"/>
          </p:nvPr>
        </p:nvSpPr>
        <p:spPr/>
        <p:txBody>
          <a:bodyPr/>
          <a:lstStyle/>
          <a:p>
            <a:fld id="{F23CE377-4EFE-43E1-A68B-1D6EE31C022B}" type="slidenum">
              <a:rPr lang="en-US" smtClean="0"/>
              <a:t>‹#›</a:t>
            </a:fld>
            <a:endParaRPr lang="en-US"/>
          </a:p>
        </p:txBody>
      </p:sp>
    </p:spTree>
    <p:extLst>
      <p:ext uri="{BB962C8B-B14F-4D97-AF65-F5344CB8AC3E}">
        <p14:creationId xmlns:p14="http://schemas.microsoft.com/office/powerpoint/2010/main" val="530167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D9CC57-A680-5C77-5F8C-B4A5B6A63A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BC74A-1EC8-D9CF-6CBA-60CAE0502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A0D73-BD0A-D8FA-F4E2-554018092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9277A1-4C9C-4E87-9BE0-1B2A4AA54501}" type="datetimeFigureOut">
              <a:rPr lang="en-US" smtClean="0"/>
              <a:t>7/28/2025</a:t>
            </a:fld>
            <a:endParaRPr lang="en-US"/>
          </a:p>
        </p:txBody>
      </p:sp>
      <p:sp>
        <p:nvSpPr>
          <p:cNvPr id="5" name="Footer Placeholder 4">
            <a:extLst>
              <a:ext uri="{FF2B5EF4-FFF2-40B4-BE49-F238E27FC236}">
                <a16:creationId xmlns:a16="http://schemas.microsoft.com/office/drawing/2014/main" id="{C06F59CF-4652-FFDA-1D93-A006D2275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F3FCC26-F41D-ED5D-C15A-7112E9783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3CE377-4EFE-43E1-A68B-1D6EE31C022B}" type="slidenum">
              <a:rPr lang="en-US" smtClean="0"/>
              <a:t>‹#›</a:t>
            </a:fld>
            <a:endParaRPr lang="en-US"/>
          </a:p>
        </p:txBody>
      </p:sp>
    </p:spTree>
    <p:extLst>
      <p:ext uri="{BB962C8B-B14F-4D97-AF65-F5344CB8AC3E}">
        <p14:creationId xmlns:p14="http://schemas.microsoft.com/office/powerpoint/2010/main" val="1421258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18/10/relationships/comments" Target="../comments/modernComment_12EE_9F18219A.xml"/><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6.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5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6.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sv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6.sv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6.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s://triad.vumc.org/provider-training"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s://triad.vumc.org/provider-portal" TargetMode="External"/><Relationship Id="rId5" Type="http://schemas.openxmlformats.org/officeDocument/2006/relationships/image" Target="../media/image107.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94BA"/>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B47715-C84D-5314-57AA-4D94FC346766}"/>
              </a:ext>
            </a:extLst>
          </p:cNvPr>
          <p:cNvSpPr/>
          <p:nvPr/>
        </p:nvSpPr>
        <p:spPr>
          <a:xfrm>
            <a:off x="1681017" y="3559419"/>
            <a:ext cx="8829963" cy="1256145"/>
          </a:xfrm>
          <a:prstGeom prst="rect">
            <a:avLst/>
          </a:prstGeom>
          <a:solidFill>
            <a:srgbClr val="225F78"/>
          </a:solidFill>
          <a:ln w="38100">
            <a:solidFill>
              <a:srgbClr val="103B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t>Tori Foster, PhD, BCBA; Laleh Bahrami, MD; Ryan Coleman, </a:t>
            </a:r>
            <a:r>
              <a:rPr lang="en-US" err="1"/>
              <a:t>PhD</a:t>
            </a:r>
            <a:r>
              <a:rPr lang="en-US"/>
              <a:t>; Jeffrey Hine, PhD, BCBA; Ella Kielmeyer, BA; Cara Miller, MD; Holly Miller, MSN, APRN, CPNP-PC; </a:t>
            </a:r>
          </a:p>
          <a:p>
            <a:pPr algn="ctr">
              <a:lnSpc>
                <a:spcPct val="90000"/>
              </a:lnSpc>
            </a:pPr>
            <a:r>
              <a:rPr lang="en-US"/>
              <a:t>Tara Minor, PhD; Anna Kathleen Spitler, BS; Gabija Zilinskaite, BM</a:t>
            </a:r>
          </a:p>
        </p:txBody>
      </p:sp>
      <p:sp>
        <p:nvSpPr>
          <p:cNvPr id="18" name="Rectangle: Rounded Corners 17">
            <a:extLst>
              <a:ext uri="{FF2B5EF4-FFF2-40B4-BE49-F238E27FC236}">
                <a16:creationId xmlns:a16="http://schemas.microsoft.com/office/drawing/2014/main" id="{18F1F229-26A2-8037-2B42-D1AAADD0CFCF}"/>
              </a:ext>
            </a:extLst>
          </p:cNvPr>
          <p:cNvSpPr/>
          <p:nvPr/>
        </p:nvSpPr>
        <p:spPr>
          <a:xfrm>
            <a:off x="628072" y="910982"/>
            <a:ext cx="10935854" cy="2387600"/>
          </a:xfrm>
          <a:prstGeom prst="roundRect">
            <a:avLst/>
          </a:prstGeom>
          <a:solidFill>
            <a:schemeClr val="tx1"/>
          </a:solidFill>
          <a:ln w="57150">
            <a:solidFill>
              <a:srgbClr val="225F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000" b="1" i="0" u="none" strike="noStrike" kern="1200" cap="none" spc="0" normalizeH="0" baseline="0" noProof="0">
                <a:ln>
                  <a:noFill/>
                </a:ln>
                <a:solidFill>
                  <a:srgbClr val="225F78"/>
                </a:solidFill>
                <a:effectLst/>
                <a:uLnTx/>
                <a:uFillTx/>
                <a:latin typeface="Aptos" panose="02110004020202020204"/>
              </a:rPr>
            </a:br>
            <a:r>
              <a:rPr kumimoji="0" lang="en-US" sz="4000" b="1" i="0" u="none" strike="noStrike" kern="1200" cap="none" spc="0" normalizeH="0" baseline="0" noProof="0">
                <a:ln>
                  <a:noFill/>
                </a:ln>
                <a:solidFill>
                  <a:srgbClr val="225F78"/>
                </a:solidFill>
                <a:effectLst/>
                <a:uLnTx/>
                <a:uFillTx/>
                <a:latin typeface="Aptos" panose="02110004020202020204"/>
              </a:rPr>
              <a:t>From Diagnosis to Follow-Up:</a:t>
            </a:r>
            <a:br>
              <a:rPr kumimoji="0" lang="en-US" sz="3600" b="0" i="0" u="none" strike="noStrike" kern="1200" cap="none" spc="0" normalizeH="0" baseline="0" noProof="0">
                <a:ln>
                  <a:noFill/>
                </a:ln>
                <a:solidFill>
                  <a:srgbClr val="225F78"/>
                </a:solidFill>
                <a:effectLst/>
                <a:uLnTx/>
                <a:uFillTx/>
                <a:latin typeface="Aptos" panose="02110004020202020204"/>
              </a:rPr>
            </a:br>
            <a:r>
              <a:rPr kumimoji="0" lang="en-US" sz="3600" b="0" i="0" u="none" strike="noStrike" kern="1200" cap="none" spc="0" normalizeH="0" baseline="0" noProof="0">
                <a:ln>
                  <a:noFill/>
                </a:ln>
                <a:solidFill>
                  <a:srgbClr val="225F78"/>
                </a:solidFill>
                <a:effectLst/>
                <a:uLnTx/>
                <a:uFillTx/>
                <a:latin typeface="Aptos" panose="02110004020202020204"/>
              </a:rPr>
              <a:t>Designing and Implementing Asynchronous </a:t>
            </a:r>
            <a:br>
              <a:rPr kumimoji="0" lang="en-US" sz="3600" b="0" i="0" u="none" strike="noStrike" kern="1200" cap="none" spc="0" normalizeH="0" baseline="0" noProof="0">
                <a:ln>
                  <a:noFill/>
                </a:ln>
                <a:solidFill>
                  <a:srgbClr val="225F78"/>
                </a:solidFill>
                <a:effectLst/>
                <a:uLnTx/>
                <a:uFillTx/>
                <a:latin typeface="Aptos" panose="02110004020202020204"/>
              </a:rPr>
            </a:br>
            <a:r>
              <a:rPr kumimoji="0" lang="en-US" sz="3600" b="0" i="0" u="none" strike="noStrike" kern="1200" cap="none" spc="0" normalizeH="0" baseline="0" noProof="0">
                <a:ln>
                  <a:noFill/>
                </a:ln>
                <a:solidFill>
                  <a:srgbClr val="225F78"/>
                </a:solidFill>
                <a:effectLst/>
                <a:uLnTx/>
                <a:uFillTx/>
                <a:latin typeface="Aptos" panose="02110004020202020204"/>
              </a:rPr>
              <a:t>and Experiential Learning in DBP Education</a:t>
            </a:r>
            <a:br>
              <a:rPr kumimoji="0" lang="en-US" sz="3600" b="0" i="0" u="none" strike="noStrike" kern="1200" cap="none" spc="0" normalizeH="0" baseline="0" noProof="0">
                <a:ln>
                  <a:noFill/>
                </a:ln>
                <a:solidFill>
                  <a:srgbClr val="225F78"/>
                </a:solidFill>
                <a:effectLst/>
                <a:uLnTx/>
                <a:uFillTx/>
                <a:latin typeface="Aptos" panose="02110004020202020204"/>
              </a:rPr>
            </a:br>
            <a:endParaRPr kumimoji="0" lang="en-US" sz="3600" b="0" i="0" u="none" strike="noStrike" kern="1200" cap="none" spc="0" normalizeH="0" baseline="0" noProof="0">
              <a:ln>
                <a:noFill/>
              </a:ln>
              <a:solidFill>
                <a:srgbClr val="225F78"/>
              </a:solidFill>
              <a:effectLst/>
              <a:uLnTx/>
              <a:uFillTx/>
              <a:latin typeface="Aptos" panose="02110004020202020204"/>
            </a:endParaRPr>
          </a:p>
        </p:txBody>
      </p:sp>
      <p:pic>
        <p:nvPicPr>
          <p:cNvPr id="4" name="Picture 3">
            <a:extLst>
              <a:ext uri="{FF2B5EF4-FFF2-40B4-BE49-F238E27FC236}">
                <a16:creationId xmlns:a16="http://schemas.microsoft.com/office/drawing/2014/main" id="{285ADFCA-463B-867B-F64F-27985E06BE9A}"/>
              </a:ext>
            </a:extLst>
          </p:cNvPr>
          <p:cNvPicPr>
            <a:picLocks noChangeAspect="1"/>
          </p:cNvPicPr>
          <p:nvPr/>
        </p:nvPicPr>
        <p:blipFill>
          <a:blip r:embed="rId3"/>
          <a:stretch>
            <a:fillRect/>
          </a:stretch>
        </p:blipFill>
        <p:spPr>
          <a:xfrm>
            <a:off x="7304342" y="5242841"/>
            <a:ext cx="1684210" cy="1045806"/>
          </a:xfrm>
          <a:prstGeom prst="rect">
            <a:avLst/>
          </a:prstGeom>
        </p:spPr>
      </p:pic>
      <p:pic>
        <p:nvPicPr>
          <p:cNvPr id="6" name="Picture 5">
            <a:extLst>
              <a:ext uri="{FF2B5EF4-FFF2-40B4-BE49-F238E27FC236}">
                <a16:creationId xmlns:a16="http://schemas.microsoft.com/office/drawing/2014/main" id="{932D313F-E8EE-3300-AEA9-FA56F3572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787" y="6078172"/>
            <a:ext cx="4108912" cy="358005"/>
          </a:xfrm>
          <a:prstGeom prst="rect">
            <a:avLst/>
          </a:prstGeom>
        </p:spPr>
      </p:pic>
      <p:pic>
        <p:nvPicPr>
          <p:cNvPr id="3" name="Picture 2" descr="A black and white logo&#10;&#10;AI-generated content may be incorrect.">
            <a:extLst>
              <a:ext uri="{FF2B5EF4-FFF2-40B4-BE49-F238E27FC236}">
                <a16:creationId xmlns:a16="http://schemas.microsoft.com/office/drawing/2014/main" id="{A886049B-217C-F427-8F29-5EF7F4F51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2370" y="5242841"/>
            <a:ext cx="3336058" cy="572859"/>
          </a:xfrm>
          <a:prstGeom prst="rect">
            <a:avLst/>
          </a:prstGeom>
        </p:spPr>
      </p:pic>
    </p:spTree>
    <p:extLst>
      <p:ext uri="{BB962C8B-B14F-4D97-AF65-F5344CB8AC3E}">
        <p14:creationId xmlns:p14="http://schemas.microsoft.com/office/powerpoint/2010/main" val="231441576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6C807A-330E-440F-DD37-694B1480340A}"/>
            </a:ext>
          </a:extLst>
        </p:cNvPr>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231598CC-E9D8-46F1-A31D-21527BFD6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1B6318F-05FF-BD72-64C9-5B259814F5A8}"/>
              </a:ext>
            </a:extLst>
          </p:cNvPr>
          <p:cNvSpPr>
            <a:spLocks noGrp="1"/>
          </p:cNvSpPr>
          <p:nvPr>
            <p:ph type="title"/>
          </p:nvPr>
        </p:nvSpPr>
        <p:spPr>
          <a:xfrm>
            <a:off x="612481" y="543857"/>
            <a:ext cx="5393360" cy="1704715"/>
          </a:xfrm>
        </p:spPr>
        <p:txBody>
          <a:bodyPr>
            <a:normAutofit/>
          </a:bodyPr>
          <a:lstStyle/>
          <a:p>
            <a:r>
              <a:rPr lang="en-US" b="1">
                <a:solidFill>
                  <a:srgbClr val="225F78"/>
                </a:solidFill>
              </a:rPr>
              <a:t>Action Planning #1:</a:t>
            </a:r>
            <a:br>
              <a:rPr lang="en-US" sz="3700" b="1">
                <a:solidFill>
                  <a:srgbClr val="225F78"/>
                </a:solidFill>
              </a:rPr>
            </a:br>
            <a:r>
              <a:rPr lang="en-US" sz="3700">
                <a:solidFill>
                  <a:srgbClr val="3494BA"/>
                </a:solidFill>
              </a:rPr>
              <a:t>Utilizing Existing Resources </a:t>
            </a:r>
          </a:p>
        </p:txBody>
      </p:sp>
      <p:sp>
        <p:nvSpPr>
          <p:cNvPr id="90" name="Freeform: Shape 89">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0A979315-3330-643B-F0F0-985307B6F215}"/>
              </a:ext>
            </a:extLst>
          </p:cNvPr>
          <p:cNvSpPr>
            <a:spLocks noGrp="1"/>
          </p:cNvSpPr>
          <p:nvPr>
            <p:ph idx="1"/>
          </p:nvPr>
        </p:nvSpPr>
        <p:spPr>
          <a:xfrm>
            <a:off x="335823" y="2081291"/>
            <a:ext cx="5488403" cy="4351338"/>
          </a:xfrm>
        </p:spPr>
        <p:txBody>
          <a:bodyPr>
            <a:normAutofit/>
          </a:bodyPr>
          <a:lstStyle/>
          <a:p>
            <a:pPr marL="971550" marR="0" lvl="1" indent="-514350">
              <a:spcAft>
                <a:spcPts val="800"/>
              </a:spcAft>
              <a:buFont typeface="+mj-lt"/>
              <a:buAutoNum type="arabicPeriod"/>
            </a:pPr>
            <a:r>
              <a:rPr lang="en-US" sz="2700" kern="100">
                <a:effectLst/>
                <a:latin typeface="Calibri" panose="020F0502020204030204" pitchFamily="34" charset="0"/>
                <a:ea typeface="Calibri" panose="020F0502020204030204" pitchFamily="34" charset="0"/>
                <a:cs typeface="Calibri" panose="020F0502020204030204" pitchFamily="34" charset="0"/>
              </a:rPr>
              <a:t>How can you utilize these resources and materials within your own role/program? </a:t>
            </a:r>
          </a:p>
          <a:p>
            <a:pPr lvl="2">
              <a:spcAft>
                <a:spcPts val="800"/>
              </a:spcAft>
            </a:pPr>
            <a:r>
              <a:rPr lang="en-US" sz="2400" kern="100">
                <a:latin typeface="Calibri" panose="020F0502020204030204" pitchFamily="34" charset="0"/>
                <a:ea typeface="Calibri" panose="020F0502020204030204" pitchFamily="34" charset="0"/>
                <a:cs typeface="Calibri" panose="020F0502020204030204" pitchFamily="34" charset="0"/>
              </a:rPr>
              <a:t>What parts can you use?</a:t>
            </a:r>
          </a:p>
          <a:p>
            <a:pPr lvl="2">
              <a:spcAft>
                <a:spcPts val="800"/>
              </a:spcAft>
            </a:pPr>
            <a:r>
              <a:rPr lang="en-US" sz="2400" kern="100">
                <a:latin typeface="Calibri" panose="020F0502020204030204" pitchFamily="34" charset="0"/>
                <a:ea typeface="Calibri" panose="020F0502020204030204" pitchFamily="34" charset="0"/>
                <a:cs typeface="Calibri" panose="020F0502020204030204" pitchFamily="34" charset="0"/>
              </a:rPr>
              <a:t>Who can you share it with?</a:t>
            </a:r>
            <a:endParaRPr lang="en-US" sz="2300" kern="100">
              <a:latin typeface="Calibri" panose="020F0502020204030204" pitchFamily="34" charset="0"/>
              <a:ea typeface="Calibri" panose="020F0502020204030204" pitchFamily="34" charset="0"/>
              <a:cs typeface="Calibri" panose="020F0502020204030204" pitchFamily="34" charset="0"/>
            </a:endParaRPr>
          </a:p>
          <a:p>
            <a:pPr marL="971550" lvl="1" indent="-514350">
              <a:spcAft>
                <a:spcPts val="800"/>
              </a:spcAft>
              <a:buFont typeface="+mj-lt"/>
              <a:buAutoNum type="arabicPeriod"/>
            </a:pPr>
            <a:r>
              <a:rPr lang="en-US" sz="2700" kern="100">
                <a:latin typeface="Calibri" panose="020F0502020204030204" pitchFamily="34" charset="0"/>
                <a:ea typeface="Calibri" panose="020F0502020204030204" pitchFamily="34" charset="0"/>
                <a:cs typeface="Calibri" panose="020F0502020204030204" pitchFamily="34" charset="0"/>
              </a:rPr>
              <a:t>Are there any other pre-existing resources that you have been wanting to incorporate into your curricula?</a:t>
            </a:r>
            <a:endParaRPr lang="en-US" sz="27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92" name="Oval 91">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Pencil with solid fill">
            <a:extLst>
              <a:ext uri="{FF2B5EF4-FFF2-40B4-BE49-F238E27FC236}">
                <a16:creationId xmlns:a16="http://schemas.microsoft.com/office/drawing/2014/main" id="{EB62E6E5-AA0E-E420-FFBF-3BB190E275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0610" y="477998"/>
            <a:ext cx="861889" cy="86188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4" name="Freeform: Shape 93">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96" name="Straight Connector 95">
            <a:extLst>
              <a:ext uri="{FF2B5EF4-FFF2-40B4-BE49-F238E27FC236}">
                <a16:creationId xmlns:a16="http://schemas.microsoft.com/office/drawing/2014/main" id="{2F61ABFD-DE05-41FD-A6B7-6D40196C15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5" name="Graphic 14" descr="Books with solid fill">
            <a:extLst>
              <a:ext uri="{FF2B5EF4-FFF2-40B4-BE49-F238E27FC236}">
                <a16:creationId xmlns:a16="http://schemas.microsoft.com/office/drawing/2014/main" id="{CBC86129-D41C-9B7A-2224-FEDCF519D0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1224" y="2442415"/>
            <a:ext cx="1305657" cy="130565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8" name="Freeform: Shape 97">
            <a:extLst>
              <a:ext uri="{FF2B5EF4-FFF2-40B4-BE49-F238E27FC236}">
                <a16:creationId xmlns:a16="http://schemas.microsoft.com/office/drawing/2014/main" id="{0F646DF8-223D-47DD-95B1-F2654229E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Arc 99">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1591FD15-253F-829F-72F8-C7DAB5514F0C}"/>
              </a:ext>
            </a:extLst>
          </p:cNvPr>
          <p:cNvSpPr/>
          <p:nvPr/>
        </p:nvSpPr>
        <p:spPr>
          <a:xfrm rot="3000818">
            <a:off x="6155769" y="5171892"/>
            <a:ext cx="2962347" cy="2556724"/>
          </a:xfrm>
          <a:prstGeom prst="ellipse">
            <a:avLst/>
          </a:prstGeom>
          <a:solidFill>
            <a:srgbClr val="3494BA"/>
          </a:solidFill>
          <a:ln>
            <a:solidFill>
              <a:srgbClr val="349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6" name="Graphic 25" descr="Diamond Suit outline">
            <a:extLst>
              <a:ext uri="{FF2B5EF4-FFF2-40B4-BE49-F238E27FC236}">
                <a16:creationId xmlns:a16="http://schemas.microsoft.com/office/drawing/2014/main" id="{F0D33217-70E5-476F-7F3A-0082794604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225159">
            <a:off x="8335027" y="572516"/>
            <a:ext cx="1978328" cy="2360625"/>
          </a:xfrm>
          <a:prstGeom prst="rect">
            <a:avLst/>
          </a:prstGeom>
        </p:spPr>
      </p:pic>
    </p:spTree>
    <p:extLst>
      <p:ext uri="{BB962C8B-B14F-4D97-AF65-F5344CB8AC3E}">
        <p14:creationId xmlns:p14="http://schemas.microsoft.com/office/powerpoint/2010/main" val="266411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AC4E2-38B8-76F8-C613-68E687C16B02}"/>
              </a:ext>
            </a:extLst>
          </p:cNvPr>
          <p:cNvSpPr>
            <a:spLocks noGrp="1"/>
          </p:cNvSpPr>
          <p:nvPr>
            <p:ph type="title"/>
          </p:nvPr>
        </p:nvSpPr>
        <p:spPr/>
        <p:txBody>
          <a:bodyPr/>
          <a:lstStyle/>
          <a:p>
            <a:r>
              <a:rPr lang="en-US" b="1"/>
              <a:t>Development Process</a:t>
            </a:r>
          </a:p>
        </p:txBody>
      </p:sp>
      <p:graphicFrame>
        <p:nvGraphicFramePr>
          <p:cNvPr id="4" name="Content Placeholder 3">
            <a:extLst>
              <a:ext uri="{FF2B5EF4-FFF2-40B4-BE49-F238E27FC236}">
                <a16:creationId xmlns:a16="http://schemas.microsoft.com/office/drawing/2014/main" id="{8E91CBD0-306E-84EF-99B9-B0A28541E657}"/>
              </a:ext>
            </a:extLst>
          </p:cNvPr>
          <p:cNvGraphicFramePr>
            <a:graphicFrameLocks noGrp="1"/>
          </p:cNvGraphicFramePr>
          <p:nvPr>
            <p:ph idx="1"/>
            <p:extLst>
              <p:ext uri="{D42A27DB-BD31-4B8C-83A1-F6EECF244321}">
                <p14:modId xmlns:p14="http://schemas.microsoft.com/office/powerpoint/2010/main" val="27923467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680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03B4D"/>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673E26FC-F9C4-86BE-69A7-516A27B05690}"/>
              </a:ext>
            </a:extLst>
          </p:cNvPr>
          <p:cNvSpPr>
            <a:spLocks noGrp="1"/>
          </p:cNvSpPr>
          <p:nvPr>
            <p:ph type="title"/>
          </p:nvPr>
        </p:nvSpPr>
        <p:spPr>
          <a:xfrm>
            <a:off x="1804987" y="1615868"/>
            <a:ext cx="8582025" cy="2177328"/>
          </a:xfrm>
        </p:spPr>
        <p:txBody>
          <a:bodyPr vert="horz" lIns="91440" tIns="45720" rIns="91440" bIns="45720" rtlCol="0" anchor="ctr">
            <a:normAutofit/>
          </a:bodyPr>
          <a:lstStyle/>
          <a:p>
            <a:pPr algn="ctr"/>
            <a:r>
              <a:rPr lang="en-US" sz="6600" b="1" kern="1200">
                <a:solidFill>
                  <a:srgbClr val="225F78"/>
                </a:solidFill>
                <a:latin typeface="+mj-lt"/>
                <a:ea typeface="+mj-ea"/>
                <a:cs typeface="+mj-cs"/>
              </a:rPr>
              <a:t>Identifying Focus and Source Material </a:t>
            </a:r>
          </a:p>
        </p:txBody>
      </p:sp>
      <p:sp>
        <p:nvSpPr>
          <p:cNvPr id="44" name="Rectangle: Rounded Corners 43">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639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D413EF4-33E7-5B72-161C-BE1D9DB33A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42660" y="3180164"/>
            <a:ext cx="5728855" cy="3050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A1E986D-1FF5-35BD-5533-F5124D2C4C6F}"/>
              </a:ext>
            </a:extLst>
          </p:cNvPr>
          <p:cNvPicPr>
            <a:picLocks noChangeAspect="1"/>
          </p:cNvPicPr>
          <p:nvPr/>
        </p:nvPicPr>
        <p:blipFill>
          <a:blip r:embed="rId4"/>
          <a:stretch>
            <a:fillRect/>
          </a:stretch>
        </p:blipFill>
        <p:spPr>
          <a:xfrm>
            <a:off x="5842660" y="627221"/>
            <a:ext cx="5728855" cy="2320185"/>
          </a:xfrm>
          <a:prstGeom prst="rect">
            <a:avLst/>
          </a:prstGeom>
        </p:spPr>
      </p:pic>
      <p:pic>
        <p:nvPicPr>
          <p:cNvPr id="7" name="Picture 6">
            <a:extLst>
              <a:ext uri="{FF2B5EF4-FFF2-40B4-BE49-F238E27FC236}">
                <a16:creationId xmlns:a16="http://schemas.microsoft.com/office/drawing/2014/main" id="{3FB305C6-126E-110E-246B-148DE460D287}"/>
              </a:ext>
            </a:extLst>
          </p:cNvPr>
          <p:cNvPicPr>
            <a:picLocks noChangeAspect="1"/>
          </p:cNvPicPr>
          <p:nvPr/>
        </p:nvPicPr>
        <p:blipFill>
          <a:blip r:embed="rId5"/>
          <a:stretch>
            <a:fillRect/>
          </a:stretch>
        </p:blipFill>
        <p:spPr>
          <a:xfrm>
            <a:off x="762989" y="488728"/>
            <a:ext cx="4536622" cy="5880543"/>
          </a:xfrm>
          <a:prstGeom prst="rect">
            <a:avLst/>
          </a:prstGeom>
        </p:spPr>
      </p:pic>
      <p:sp>
        <p:nvSpPr>
          <p:cNvPr id="13" name="Oval 12">
            <a:extLst>
              <a:ext uri="{FF2B5EF4-FFF2-40B4-BE49-F238E27FC236}">
                <a16:creationId xmlns:a16="http://schemas.microsoft.com/office/drawing/2014/main" id="{E658ACB9-BE59-62FE-FEE5-735E1FF4830A}"/>
              </a:ext>
            </a:extLst>
          </p:cNvPr>
          <p:cNvSpPr/>
          <p:nvPr/>
        </p:nvSpPr>
        <p:spPr>
          <a:xfrm>
            <a:off x="5652656" y="332509"/>
            <a:ext cx="6222670" cy="6163294"/>
          </a:xfrm>
          <a:prstGeom prst="ellipse">
            <a:avLst/>
          </a:prstGeom>
          <a:noFill/>
          <a:ln w="1270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heckbox Checked with solid fill">
            <a:extLst>
              <a:ext uri="{FF2B5EF4-FFF2-40B4-BE49-F238E27FC236}">
                <a16:creationId xmlns:a16="http://schemas.microsoft.com/office/drawing/2014/main" id="{8616228D-61E6-EA89-1258-9469BE69E8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1183" y="1988906"/>
            <a:ext cx="2880187" cy="2880187"/>
          </a:xfrm>
          <a:prstGeom prst="rect">
            <a:avLst/>
          </a:prstGeom>
        </p:spPr>
      </p:pic>
    </p:spTree>
    <p:extLst>
      <p:ext uri="{BB962C8B-B14F-4D97-AF65-F5344CB8AC3E}">
        <p14:creationId xmlns:p14="http://schemas.microsoft.com/office/powerpoint/2010/main" val="151935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DC05A7B-3060-4D55-AD98-5814F79D4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FBC13E-3E73-29AD-6FCF-C912EE95602F}"/>
              </a:ext>
            </a:extLst>
          </p:cNvPr>
          <p:cNvSpPr>
            <a:spLocks noGrp="1"/>
          </p:cNvSpPr>
          <p:nvPr>
            <p:ph type="title" idx="4294967295"/>
          </p:nvPr>
        </p:nvSpPr>
        <p:spPr>
          <a:xfrm>
            <a:off x="2103121" y="4727173"/>
            <a:ext cx="7985759" cy="868823"/>
          </a:xfrm>
        </p:spPr>
        <p:txBody>
          <a:bodyPr vert="horz" lIns="91440" tIns="45720" rIns="91440" bIns="45720" rtlCol="0" anchor="ctr">
            <a:normAutofit/>
          </a:bodyPr>
          <a:lstStyle/>
          <a:p>
            <a:pPr algn="ctr"/>
            <a:r>
              <a:rPr lang="en-US" sz="3100" b="1"/>
              <a:t>Existing Resources for Primary Care Providers</a:t>
            </a:r>
          </a:p>
        </p:txBody>
      </p:sp>
      <p:sp>
        <p:nvSpPr>
          <p:cNvPr id="46" name="Rectangle: Rounded Corners 45">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3" name="Group 2">
            <a:extLst>
              <a:ext uri="{FF2B5EF4-FFF2-40B4-BE49-F238E27FC236}">
                <a16:creationId xmlns:a16="http://schemas.microsoft.com/office/drawing/2014/main" id="{CAA1782D-950F-A0B2-09CC-540724590E3D}"/>
              </a:ext>
            </a:extLst>
          </p:cNvPr>
          <p:cNvGrpSpPr/>
          <p:nvPr/>
        </p:nvGrpSpPr>
        <p:grpSpPr>
          <a:xfrm>
            <a:off x="1162219" y="742595"/>
            <a:ext cx="3172551" cy="3305867"/>
            <a:chOff x="506109" y="1335313"/>
            <a:chExt cx="3653803" cy="3656340"/>
          </a:xfrm>
        </p:grpSpPr>
        <p:pic>
          <p:nvPicPr>
            <p:cNvPr id="7" name="Picture 6" descr="A screenshot of a medical health care message&#10;&#10;AI-generated content may be incorrect.">
              <a:extLst>
                <a:ext uri="{FF2B5EF4-FFF2-40B4-BE49-F238E27FC236}">
                  <a16:creationId xmlns:a16="http://schemas.microsoft.com/office/drawing/2014/main" id="{4355F056-F780-D983-C4A4-199DFDA9A3FB}"/>
                </a:ext>
              </a:extLst>
            </p:cNvPr>
            <p:cNvPicPr>
              <a:picLocks noChangeAspect="1"/>
            </p:cNvPicPr>
            <p:nvPr/>
          </p:nvPicPr>
          <p:blipFill>
            <a:blip r:embed="rId3"/>
            <a:stretch>
              <a:fillRect/>
            </a:stretch>
          </p:blipFill>
          <p:spPr>
            <a:xfrm>
              <a:off x="506109" y="1335313"/>
              <a:ext cx="3653803" cy="2093687"/>
            </a:xfrm>
            <a:prstGeom prst="rect">
              <a:avLst/>
            </a:prstGeom>
            <a:ln>
              <a:solidFill>
                <a:schemeClr val="tx1"/>
              </a:solidFill>
            </a:ln>
          </p:spPr>
        </p:pic>
        <p:pic>
          <p:nvPicPr>
            <p:cNvPr id="9" name="Picture 8" descr="A qr code with a dinosaur&#10;&#10;AI-generated content may be incorrect.">
              <a:extLst>
                <a:ext uri="{FF2B5EF4-FFF2-40B4-BE49-F238E27FC236}">
                  <a16:creationId xmlns:a16="http://schemas.microsoft.com/office/drawing/2014/main" id="{FADC6291-D6EE-9482-4133-FB64B3A1FE83}"/>
                </a:ext>
              </a:extLst>
            </p:cNvPr>
            <p:cNvPicPr>
              <a:picLocks noChangeAspect="1"/>
            </p:cNvPicPr>
            <p:nvPr/>
          </p:nvPicPr>
          <p:blipFill>
            <a:blip r:embed="rId4"/>
            <a:stretch>
              <a:fillRect/>
            </a:stretch>
          </p:blipFill>
          <p:spPr>
            <a:xfrm>
              <a:off x="1594595" y="3514823"/>
              <a:ext cx="1476830" cy="1476830"/>
            </a:xfrm>
            <a:prstGeom prst="rect">
              <a:avLst/>
            </a:prstGeom>
          </p:spPr>
        </p:pic>
      </p:grpSp>
      <p:grpSp>
        <p:nvGrpSpPr>
          <p:cNvPr id="6" name="Group 5">
            <a:extLst>
              <a:ext uri="{FF2B5EF4-FFF2-40B4-BE49-F238E27FC236}">
                <a16:creationId xmlns:a16="http://schemas.microsoft.com/office/drawing/2014/main" id="{5C946F6C-0896-7ED0-70E3-09C95268A6F9}"/>
              </a:ext>
            </a:extLst>
          </p:cNvPr>
          <p:cNvGrpSpPr/>
          <p:nvPr/>
        </p:nvGrpSpPr>
        <p:grpSpPr>
          <a:xfrm>
            <a:off x="7812520" y="742595"/>
            <a:ext cx="3737870" cy="3218103"/>
            <a:chOff x="7379481" y="1305745"/>
            <a:chExt cx="4620753" cy="3715476"/>
          </a:xfrm>
        </p:grpSpPr>
        <p:pic>
          <p:nvPicPr>
            <p:cNvPr id="11" name="Picture 10" descr="A screenshot of a website&#10;&#10;AI-generated content may be incorrect.">
              <a:extLst>
                <a:ext uri="{FF2B5EF4-FFF2-40B4-BE49-F238E27FC236}">
                  <a16:creationId xmlns:a16="http://schemas.microsoft.com/office/drawing/2014/main" id="{F212663B-5246-7E80-BCE7-91A9F83270EB}"/>
                </a:ext>
              </a:extLst>
            </p:cNvPr>
            <p:cNvPicPr>
              <a:picLocks noChangeAspect="1"/>
            </p:cNvPicPr>
            <p:nvPr/>
          </p:nvPicPr>
          <p:blipFill>
            <a:blip r:embed="rId5"/>
            <a:stretch>
              <a:fillRect/>
            </a:stretch>
          </p:blipFill>
          <p:spPr>
            <a:xfrm>
              <a:off x="7379481" y="1305745"/>
              <a:ext cx="4620753" cy="2123255"/>
            </a:xfrm>
            <a:prstGeom prst="rect">
              <a:avLst/>
            </a:prstGeom>
            <a:ln>
              <a:solidFill>
                <a:schemeClr val="tx1"/>
              </a:solidFill>
            </a:ln>
          </p:spPr>
        </p:pic>
        <p:pic>
          <p:nvPicPr>
            <p:cNvPr id="13" name="Picture 12" descr="A qr code with a bird&#10;&#10;AI-generated content may be incorrect.">
              <a:extLst>
                <a:ext uri="{FF2B5EF4-FFF2-40B4-BE49-F238E27FC236}">
                  <a16:creationId xmlns:a16="http://schemas.microsoft.com/office/drawing/2014/main" id="{D2B716A4-16BB-B68C-E0FC-494FB9FAC092}"/>
                </a:ext>
              </a:extLst>
            </p:cNvPr>
            <p:cNvPicPr>
              <a:picLocks noChangeAspect="1"/>
            </p:cNvPicPr>
            <p:nvPr/>
          </p:nvPicPr>
          <p:blipFill>
            <a:blip r:embed="rId6"/>
            <a:stretch>
              <a:fillRect/>
            </a:stretch>
          </p:blipFill>
          <p:spPr>
            <a:xfrm>
              <a:off x="8936658" y="3514823"/>
              <a:ext cx="1506398" cy="1506398"/>
            </a:xfrm>
            <a:prstGeom prst="rect">
              <a:avLst/>
            </a:prstGeom>
          </p:spPr>
        </p:pic>
      </p:grpSp>
      <p:grpSp>
        <p:nvGrpSpPr>
          <p:cNvPr id="4" name="Group 3">
            <a:extLst>
              <a:ext uri="{FF2B5EF4-FFF2-40B4-BE49-F238E27FC236}">
                <a16:creationId xmlns:a16="http://schemas.microsoft.com/office/drawing/2014/main" id="{5E9EE4C5-2D48-93B7-67BC-743C3899B071}"/>
              </a:ext>
            </a:extLst>
          </p:cNvPr>
          <p:cNvGrpSpPr/>
          <p:nvPr/>
        </p:nvGrpSpPr>
        <p:grpSpPr>
          <a:xfrm>
            <a:off x="5010573" y="226343"/>
            <a:ext cx="2170854" cy="4094572"/>
            <a:chOff x="4520284" y="1326889"/>
            <a:chExt cx="2563172" cy="4834546"/>
          </a:xfrm>
        </p:grpSpPr>
        <p:pic>
          <p:nvPicPr>
            <p:cNvPr id="15" name="Picture 14" descr="A poster of a child holding a globe&#10;&#10;AI-generated content may be incorrect.">
              <a:extLst>
                <a:ext uri="{FF2B5EF4-FFF2-40B4-BE49-F238E27FC236}">
                  <a16:creationId xmlns:a16="http://schemas.microsoft.com/office/drawing/2014/main" id="{0F830D66-6280-B14D-6AB0-C851050ED9B5}"/>
                </a:ext>
              </a:extLst>
            </p:cNvPr>
            <p:cNvPicPr>
              <a:picLocks noChangeAspect="1"/>
            </p:cNvPicPr>
            <p:nvPr/>
          </p:nvPicPr>
          <p:blipFill>
            <a:blip r:embed="rId7"/>
            <a:stretch>
              <a:fillRect/>
            </a:stretch>
          </p:blipFill>
          <p:spPr>
            <a:xfrm>
              <a:off x="4520284" y="1326889"/>
              <a:ext cx="2563172" cy="3291855"/>
            </a:xfrm>
            <a:prstGeom prst="rect">
              <a:avLst/>
            </a:prstGeom>
            <a:ln>
              <a:solidFill>
                <a:schemeClr val="tx1"/>
              </a:solidFill>
            </a:ln>
          </p:spPr>
        </p:pic>
        <p:pic>
          <p:nvPicPr>
            <p:cNvPr id="17" name="Picture 16" descr="A qr code with a dinosaur&#10;&#10;AI-generated content may be incorrect.">
              <a:extLst>
                <a:ext uri="{FF2B5EF4-FFF2-40B4-BE49-F238E27FC236}">
                  <a16:creationId xmlns:a16="http://schemas.microsoft.com/office/drawing/2014/main" id="{99046AC0-48DE-8BA1-8FC3-6652FFE5950E}"/>
                </a:ext>
              </a:extLst>
            </p:cNvPr>
            <p:cNvPicPr>
              <a:picLocks noChangeAspect="1"/>
            </p:cNvPicPr>
            <p:nvPr/>
          </p:nvPicPr>
          <p:blipFill>
            <a:blip r:embed="rId8"/>
            <a:stretch>
              <a:fillRect/>
            </a:stretch>
          </p:blipFill>
          <p:spPr>
            <a:xfrm>
              <a:off x="5105971" y="4722987"/>
              <a:ext cx="1438448" cy="1438448"/>
            </a:xfrm>
            <a:prstGeom prst="rect">
              <a:avLst/>
            </a:prstGeom>
          </p:spPr>
        </p:pic>
      </p:grpSp>
    </p:spTree>
    <p:extLst>
      <p:ext uri="{BB962C8B-B14F-4D97-AF65-F5344CB8AC3E}">
        <p14:creationId xmlns:p14="http://schemas.microsoft.com/office/powerpoint/2010/main" val="2382527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05072-76ED-DCCC-88C7-FF033D79C157}"/>
              </a:ext>
            </a:extLst>
          </p:cNvPr>
          <p:cNvSpPr>
            <a:spLocks noGrp="1"/>
          </p:cNvSpPr>
          <p:nvPr>
            <p:ph type="title"/>
          </p:nvPr>
        </p:nvSpPr>
        <p:spPr>
          <a:xfrm>
            <a:off x="558165" y="1198418"/>
            <a:ext cx="3208292" cy="4461163"/>
          </a:xfrm>
        </p:spPr>
        <p:txBody>
          <a:bodyPr>
            <a:normAutofit/>
          </a:bodyPr>
          <a:lstStyle/>
          <a:p>
            <a:r>
              <a:rPr lang="en-US" b="1">
                <a:solidFill>
                  <a:srgbClr val="FFFFFF"/>
                </a:solidFill>
              </a:rPr>
              <a:t>Our Identified Focus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0D353F-E4BC-7836-90F8-B7A1B29F4658}"/>
              </a:ext>
            </a:extLst>
          </p:cNvPr>
          <p:cNvSpPr>
            <a:spLocks noGrp="1"/>
          </p:cNvSpPr>
          <p:nvPr>
            <p:ph idx="1"/>
          </p:nvPr>
        </p:nvSpPr>
        <p:spPr>
          <a:xfrm>
            <a:off x="4722389" y="-1"/>
            <a:ext cx="6102872" cy="6858000"/>
          </a:xfrm>
        </p:spPr>
        <p:txBody>
          <a:bodyPr anchor="ctr">
            <a:normAutofit/>
          </a:bodyPr>
          <a:lstStyle/>
          <a:p>
            <a:r>
              <a:rPr lang="en-US" b="1" kern="100">
                <a:ea typeface="Calibri" panose="020F0502020204030204" pitchFamily="34" charset="0"/>
                <a:cs typeface="Calibri" panose="020F0502020204030204" pitchFamily="34" charset="0"/>
              </a:rPr>
              <a:t>Distinct Goals:</a:t>
            </a:r>
          </a:p>
          <a:p>
            <a:pPr marL="971550" lvl="1" indent="-514350">
              <a:buFont typeface="+mj-lt"/>
              <a:buAutoNum type="arabicPeriod"/>
            </a:pPr>
            <a:r>
              <a:rPr lang="en-US" b="1" kern="100">
                <a:ea typeface="Calibri" panose="020F0502020204030204" pitchFamily="34" charset="0"/>
                <a:cs typeface="Calibri" panose="020F0502020204030204" pitchFamily="34" charset="0"/>
              </a:rPr>
              <a:t>Practical implementation and clinical skills pertinent to pediatric providers </a:t>
            </a:r>
            <a:r>
              <a:rPr lang="en-US" kern="100">
                <a:ea typeface="Calibri" panose="020F0502020204030204" pitchFamily="34" charset="0"/>
                <a:cs typeface="Calibri" panose="020F0502020204030204" pitchFamily="34" charset="0"/>
              </a:rPr>
              <a:t>vs. basics on autism characteristics  </a:t>
            </a:r>
          </a:p>
          <a:p>
            <a:pPr marL="971550" lvl="1" indent="-514350">
              <a:buFont typeface="+mj-lt"/>
              <a:buAutoNum type="arabicPeriod"/>
            </a:pPr>
            <a:r>
              <a:rPr lang="en-US" b="1" kern="100">
                <a:ea typeface="Calibri" panose="020F0502020204030204" pitchFamily="34" charset="0"/>
                <a:cs typeface="Calibri" panose="020F0502020204030204" pitchFamily="34" charset="0"/>
              </a:rPr>
              <a:t>Comprehensive, step-wise guides for busy providers</a:t>
            </a:r>
            <a:r>
              <a:rPr lang="en-US" kern="100">
                <a:ea typeface="Calibri" panose="020F0502020204030204" pitchFamily="34" charset="0"/>
                <a:cs typeface="Calibri" panose="020F0502020204030204" pitchFamily="34" charset="0"/>
              </a:rPr>
              <a:t>, with resources compiled together in </a:t>
            </a:r>
            <a:r>
              <a:rPr lang="en-US" b="1" kern="100">
                <a:ea typeface="Calibri" panose="020F0502020204030204" pitchFamily="34" charset="0"/>
                <a:cs typeface="Calibri" panose="020F0502020204030204" pitchFamily="34" charset="0"/>
              </a:rPr>
              <a:t>one place</a:t>
            </a:r>
          </a:p>
          <a:p>
            <a:pPr marL="971550" lvl="1" indent="-514350">
              <a:buFont typeface="+mj-lt"/>
              <a:buAutoNum type="arabicPeriod"/>
            </a:pPr>
            <a:r>
              <a:rPr lang="en-US" b="1" kern="100">
                <a:ea typeface="Calibri" panose="020F0502020204030204" pitchFamily="34" charset="0"/>
                <a:cs typeface="Calibri" panose="020F0502020204030204" pitchFamily="34" charset="0"/>
              </a:rPr>
              <a:t>Relevance and accessibility for a variety of learners and providers</a:t>
            </a:r>
            <a:r>
              <a:rPr lang="en-US" kern="100">
                <a:ea typeface="Calibri" panose="020F0502020204030204" pitchFamily="34" charset="0"/>
                <a:cs typeface="Calibri" panose="020F0502020204030204" pitchFamily="34" charset="0"/>
              </a:rPr>
              <a:t> (including the mix of groups we train)</a:t>
            </a:r>
            <a:endParaRPr lang="en-US" b="1" kern="10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815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E7DC-619E-FDF4-F014-6F8F15DAEDED}"/>
              </a:ext>
            </a:extLst>
          </p:cNvPr>
          <p:cNvSpPr>
            <a:spLocks noGrp="1"/>
          </p:cNvSpPr>
          <p:nvPr>
            <p:ph type="title"/>
          </p:nvPr>
        </p:nvSpPr>
        <p:spPr/>
        <p:txBody>
          <a:bodyPr/>
          <a:lstStyle/>
          <a:p>
            <a:r>
              <a:rPr lang="en-US" b="1" kern="100">
                <a:ea typeface="Calibri" panose="020F0502020204030204" pitchFamily="34" charset="0"/>
                <a:cs typeface="Calibri" panose="020F0502020204030204" pitchFamily="34" charset="0"/>
              </a:rPr>
              <a:t>How did we determine this?</a:t>
            </a:r>
            <a:endParaRPr lang="en-US" b="1"/>
          </a:p>
        </p:txBody>
      </p:sp>
      <p:grpSp>
        <p:nvGrpSpPr>
          <p:cNvPr id="9" name="Group 8">
            <a:extLst>
              <a:ext uri="{FF2B5EF4-FFF2-40B4-BE49-F238E27FC236}">
                <a16:creationId xmlns:a16="http://schemas.microsoft.com/office/drawing/2014/main" id="{079B1688-6D11-9B83-BD41-21EC6A779456}"/>
              </a:ext>
            </a:extLst>
          </p:cNvPr>
          <p:cNvGrpSpPr/>
          <p:nvPr/>
        </p:nvGrpSpPr>
        <p:grpSpPr>
          <a:xfrm>
            <a:off x="1308666" y="5302895"/>
            <a:ext cx="3600000" cy="720000"/>
            <a:chOff x="1548914" y="3176402"/>
            <a:chExt cx="3600000" cy="720000"/>
          </a:xfrm>
        </p:grpSpPr>
        <p:sp>
          <p:nvSpPr>
            <p:cNvPr id="19" name="Rectangle 18">
              <a:extLst>
                <a:ext uri="{FF2B5EF4-FFF2-40B4-BE49-F238E27FC236}">
                  <a16:creationId xmlns:a16="http://schemas.microsoft.com/office/drawing/2014/main" id="{7A511A15-D7F7-1B05-5662-1143A8338B5A}"/>
                </a:ext>
              </a:extLst>
            </p:cNvPr>
            <p:cNvSpPr/>
            <p:nvPr/>
          </p:nvSpPr>
          <p:spPr>
            <a:xfrm>
              <a:off x="1548914" y="3176402"/>
              <a:ext cx="3600000" cy="7200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a:lstStyle/>
            <a:p>
              <a:endParaRPr lang="en-US"/>
            </a:p>
          </p:txBody>
        </p:sp>
        <p:sp>
          <p:nvSpPr>
            <p:cNvPr id="20" name="TextBox 19">
              <a:extLst>
                <a:ext uri="{FF2B5EF4-FFF2-40B4-BE49-F238E27FC236}">
                  <a16:creationId xmlns:a16="http://schemas.microsoft.com/office/drawing/2014/main" id="{0630E818-2972-B881-845E-1D0153B4FE8E}"/>
                </a:ext>
              </a:extLst>
            </p:cNvPr>
            <p:cNvSpPr txBox="1"/>
            <p:nvPr/>
          </p:nvSpPr>
          <p:spPr>
            <a:xfrm>
              <a:off x="1548914" y="3176402"/>
              <a:ext cx="3600000" cy="720000"/>
            </a:xfrm>
            <a:prstGeom prst="rect">
              <a:avLst/>
            </a:prstGeom>
          </p:spPr>
          <p:style>
            <a:lnRef idx="0">
              <a:scrgbClr r="0" g="0" b="0"/>
            </a:lnRef>
            <a:fillRef idx="0">
              <a:scrgbClr r="0" g="0" b="0"/>
            </a:fillRef>
            <a:effectRef idx="0">
              <a:scrgbClr r="0" g="0" b="0"/>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2000" kern="1200"/>
                <a:t>Identified needs of target learners and community members</a:t>
              </a:r>
            </a:p>
          </p:txBody>
        </p:sp>
      </p:grpSp>
      <p:grpSp>
        <p:nvGrpSpPr>
          <p:cNvPr id="15" name="Group 14">
            <a:extLst>
              <a:ext uri="{FF2B5EF4-FFF2-40B4-BE49-F238E27FC236}">
                <a16:creationId xmlns:a16="http://schemas.microsoft.com/office/drawing/2014/main" id="{A003A1F2-5A61-2672-F40F-012C457FF13F}"/>
              </a:ext>
            </a:extLst>
          </p:cNvPr>
          <p:cNvGrpSpPr/>
          <p:nvPr/>
        </p:nvGrpSpPr>
        <p:grpSpPr>
          <a:xfrm>
            <a:off x="6411000" y="4509000"/>
            <a:ext cx="3907908" cy="1521118"/>
            <a:chOff x="5778914" y="3176402"/>
            <a:chExt cx="3907908" cy="1521118"/>
          </a:xfrm>
        </p:grpSpPr>
        <p:sp>
          <p:nvSpPr>
            <p:cNvPr id="17" name="Rectangle 16">
              <a:extLst>
                <a:ext uri="{FF2B5EF4-FFF2-40B4-BE49-F238E27FC236}">
                  <a16:creationId xmlns:a16="http://schemas.microsoft.com/office/drawing/2014/main" id="{C4923BC4-0566-C2EC-BE89-87AC3BCEC2E3}"/>
                </a:ext>
              </a:extLst>
            </p:cNvPr>
            <p:cNvSpPr/>
            <p:nvPr/>
          </p:nvSpPr>
          <p:spPr>
            <a:xfrm>
              <a:off x="5778914" y="3176402"/>
              <a:ext cx="3600000" cy="7200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431735FF-0C8C-0AD4-6354-7FDFEA4CD005}"/>
                </a:ext>
              </a:extLst>
            </p:cNvPr>
            <p:cNvSpPr txBox="1"/>
            <p:nvPr/>
          </p:nvSpPr>
          <p:spPr>
            <a:xfrm>
              <a:off x="6086822" y="3977520"/>
              <a:ext cx="3600000" cy="720000"/>
            </a:xfrm>
            <a:prstGeom prst="rect">
              <a:avLst/>
            </a:prstGeom>
          </p:spPr>
          <p:style>
            <a:lnRef idx="0">
              <a:scrgbClr r="0" g="0" b="0"/>
            </a:lnRef>
            <a:fillRef idx="0">
              <a:scrgbClr r="0" g="0" b="0"/>
            </a:fillRef>
            <a:effectRef idx="0">
              <a:scrgbClr r="0" g="0" b="0"/>
            </a:effectRef>
            <a:fontRef idx="minor">
              <a:schemeClr val="accent3">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2000" kern="1200"/>
                <a:t>Identified resource and training gaps</a:t>
              </a:r>
            </a:p>
          </p:txBody>
        </p:sp>
      </p:grpSp>
      <p:grpSp>
        <p:nvGrpSpPr>
          <p:cNvPr id="28" name="Group 27">
            <a:extLst>
              <a:ext uri="{FF2B5EF4-FFF2-40B4-BE49-F238E27FC236}">
                <a16:creationId xmlns:a16="http://schemas.microsoft.com/office/drawing/2014/main" id="{97ACD4D9-BC4B-8562-12E6-4EF141522D7C}"/>
              </a:ext>
            </a:extLst>
          </p:cNvPr>
          <p:cNvGrpSpPr/>
          <p:nvPr/>
        </p:nvGrpSpPr>
        <p:grpSpPr>
          <a:xfrm>
            <a:off x="6886610" y="1868492"/>
            <a:ext cx="3282926" cy="3145536"/>
            <a:chOff x="7113000" y="1629000"/>
            <a:chExt cx="2196000" cy="2196000"/>
          </a:xfrm>
        </p:grpSpPr>
        <p:sp>
          <p:nvSpPr>
            <p:cNvPr id="11" name="Oval 10">
              <a:extLst>
                <a:ext uri="{FF2B5EF4-FFF2-40B4-BE49-F238E27FC236}">
                  <a16:creationId xmlns:a16="http://schemas.microsoft.com/office/drawing/2014/main" id="{776798A5-DA84-D83C-F88C-4857BA0E81A8}"/>
                </a:ext>
              </a:extLst>
            </p:cNvPr>
            <p:cNvSpPr/>
            <p:nvPr/>
          </p:nvSpPr>
          <p:spPr>
            <a:xfrm>
              <a:off x="7113000" y="1629000"/>
              <a:ext cx="2196000" cy="2196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pic>
          <p:nvPicPr>
            <p:cNvPr id="24" name="Graphic 23" descr="Magnifying glass with solid fill">
              <a:extLst>
                <a:ext uri="{FF2B5EF4-FFF2-40B4-BE49-F238E27FC236}">
                  <a16:creationId xmlns:a16="http://schemas.microsoft.com/office/drawing/2014/main" id="{2D18FE86-0188-4E30-F35C-4905F0BA38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0672" y="2197319"/>
              <a:ext cx="1068395" cy="1068395"/>
            </a:xfrm>
            <a:prstGeom prst="rect">
              <a:avLst/>
            </a:prstGeom>
          </p:spPr>
        </p:pic>
      </p:grpSp>
      <p:grpSp>
        <p:nvGrpSpPr>
          <p:cNvPr id="27" name="Group 26">
            <a:extLst>
              <a:ext uri="{FF2B5EF4-FFF2-40B4-BE49-F238E27FC236}">
                <a16:creationId xmlns:a16="http://schemas.microsoft.com/office/drawing/2014/main" id="{59BE74EC-2DFC-94D9-1813-C435A81C9CD3}"/>
              </a:ext>
            </a:extLst>
          </p:cNvPr>
          <p:cNvGrpSpPr/>
          <p:nvPr/>
        </p:nvGrpSpPr>
        <p:grpSpPr>
          <a:xfrm>
            <a:off x="1467203" y="1868491"/>
            <a:ext cx="3282927" cy="3145537"/>
            <a:chOff x="1324699" y="1714438"/>
            <a:chExt cx="3282927" cy="3145537"/>
          </a:xfrm>
        </p:grpSpPr>
        <p:sp>
          <p:nvSpPr>
            <p:cNvPr id="25" name="Oval 24">
              <a:extLst>
                <a:ext uri="{FF2B5EF4-FFF2-40B4-BE49-F238E27FC236}">
                  <a16:creationId xmlns:a16="http://schemas.microsoft.com/office/drawing/2014/main" id="{CD0CB187-7C1D-8595-F65F-3E2860D91070}"/>
                </a:ext>
              </a:extLst>
            </p:cNvPr>
            <p:cNvSpPr/>
            <p:nvPr/>
          </p:nvSpPr>
          <p:spPr>
            <a:xfrm>
              <a:off x="1324699" y="1714438"/>
              <a:ext cx="3282927" cy="3145537"/>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Rectangle 25" descr="Group">
              <a:extLst>
                <a:ext uri="{FF2B5EF4-FFF2-40B4-BE49-F238E27FC236}">
                  <a16:creationId xmlns:a16="http://schemas.microsoft.com/office/drawing/2014/main" id="{44B4C9AE-4C6A-CF93-5193-6807C343E8B6}"/>
                </a:ext>
              </a:extLst>
            </p:cNvPr>
            <p:cNvSpPr/>
            <p:nvPr/>
          </p:nvSpPr>
          <p:spPr>
            <a:xfrm>
              <a:off x="1979120" y="2363305"/>
              <a:ext cx="1883647" cy="180481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121495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2B1F7-0691-AD98-4C8A-27C69F8ED449}"/>
              </a:ext>
            </a:extLst>
          </p:cNvPr>
          <p:cNvSpPr>
            <a:spLocks noGrp="1"/>
          </p:cNvSpPr>
          <p:nvPr>
            <p:ph type="title"/>
          </p:nvPr>
        </p:nvSpPr>
        <p:spPr>
          <a:xfrm>
            <a:off x="838199" y="556995"/>
            <a:ext cx="10885715" cy="1133693"/>
          </a:xfrm>
        </p:spPr>
        <p:txBody>
          <a:bodyPr>
            <a:noAutofit/>
          </a:bodyPr>
          <a:lstStyle/>
          <a:p>
            <a:r>
              <a:rPr lang="en-US" b="1" cap="none"/>
              <a:t>Identifying Needs of Providers </a:t>
            </a:r>
            <a:br>
              <a:rPr lang="en-US" b="1" cap="none"/>
            </a:br>
            <a:r>
              <a:rPr lang="en-US" b="1" cap="none"/>
              <a:t>and Community Members</a:t>
            </a:r>
          </a:p>
        </p:txBody>
      </p:sp>
      <p:graphicFrame>
        <p:nvGraphicFramePr>
          <p:cNvPr id="5" name="Content Placeholder 2">
            <a:extLst>
              <a:ext uri="{FF2B5EF4-FFF2-40B4-BE49-F238E27FC236}">
                <a16:creationId xmlns:a16="http://schemas.microsoft.com/office/drawing/2014/main" id="{35E634D4-116F-0DE9-3CB9-33D3BE73DD11}"/>
              </a:ext>
            </a:extLst>
          </p:cNvPr>
          <p:cNvGraphicFramePr>
            <a:graphicFrameLocks noGrp="1"/>
          </p:cNvGraphicFramePr>
          <p:nvPr>
            <p:ph idx="1"/>
            <p:extLst>
              <p:ext uri="{D42A27DB-BD31-4B8C-83A1-F6EECF244321}">
                <p14:modId xmlns:p14="http://schemas.microsoft.com/office/powerpoint/2010/main" val="41828703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831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6B0157-CAC6-1990-8CAD-5C23157A4B39}"/>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AF2F1E1-6AF2-6D4D-2238-2C312553F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87E763-F841-1FDB-E18E-5ADA8FBD360F}"/>
              </a:ext>
            </a:extLst>
          </p:cNvPr>
          <p:cNvSpPr>
            <a:spLocks noGrp="1"/>
          </p:cNvSpPr>
          <p:nvPr>
            <p:ph idx="1"/>
          </p:nvPr>
        </p:nvSpPr>
        <p:spPr>
          <a:xfrm>
            <a:off x="732891" y="1308699"/>
            <a:ext cx="4959603" cy="2490303"/>
          </a:xfrm>
        </p:spPr>
        <p:txBody>
          <a:bodyPr vert="horz" lIns="91440" tIns="45720" rIns="91440" bIns="45720" rtlCol="0" anchor="t">
            <a:normAutofit/>
          </a:bodyPr>
          <a:lstStyle/>
          <a:p>
            <a:r>
              <a:rPr lang="en-US" sz="2400"/>
              <a:t>Logistics</a:t>
            </a:r>
          </a:p>
          <a:p>
            <a:pPr lvl="1"/>
            <a:r>
              <a:rPr lang="en-US"/>
              <a:t>Length: 1 hour</a:t>
            </a:r>
          </a:p>
          <a:p>
            <a:pPr lvl="1"/>
            <a:r>
              <a:rPr lang="en-US"/>
              <a:t>Location: Virtual</a:t>
            </a:r>
          </a:p>
          <a:p>
            <a:pPr lvl="1"/>
            <a:r>
              <a:rPr lang="en-US"/>
              <a:t>Group size: 3-9 participants</a:t>
            </a:r>
          </a:p>
          <a:p>
            <a:pPr lvl="1"/>
            <a:r>
              <a:rPr lang="en-US"/>
              <a:t>Compensation: $100 Amazon gift card</a:t>
            </a:r>
          </a:p>
          <a:p>
            <a:pPr marL="0" indent="0">
              <a:buNone/>
            </a:pPr>
            <a:endParaRPr lang="en-US" sz="2400"/>
          </a:p>
        </p:txBody>
      </p:sp>
      <p:sp>
        <p:nvSpPr>
          <p:cNvPr id="50" name="Rectangle 49">
            <a:extLst>
              <a:ext uri="{FF2B5EF4-FFF2-40B4-BE49-F238E27FC236}">
                <a16:creationId xmlns:a16="http://schemas.microsoft.com/office/drawing/2014/main" id="{80C385D8-3962-D218-EC8D-8D8E62EB7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4707A0D-AD36-10E6-A2C0-4F97088C7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AE153D9D-E131-D118-B85B-5E8E25A8BCD4}"/>
              </a:ext>
            </a:extLst>
          </p:cNvPr>
          <p:cNvGraphicFramePr>
            <a:graphicFrameLocks noGrp="1"/>
          </p:cNvGraphicFramePr>
          <p:nvPr/>
        </p:nvGraphicFramePr>
        <p:xfrm>
          <a:off x="7112250" y="2355995"/>
          <a:ext cx="4254975" cy="3407679"/>
        </p:xfrm>
        <a:graphic>
          <a:graphicData uri="http://schemas.openxmlformats.org/drawingml/2006/table">
            <a:tbl>
              <a:tblPr firstRow="1" bandRow="1">
                <a:tableStyleId>{69012ECD-51FC-41F1-AA8D-1B2483CD663E}</a:tableStyleId>
              </a:tblPr>
              <a:tblGrid>
                <a:gridCol w="3110269">
                  <a:extLst>
                    <a:ext uri="{9D8B030D-6E8A-4147-A177-3AD203B41FA5}">
                      <a16:colId xmlns:a16="http://schemas.microsoft.com/office/drawing/2014/main" val="1801232409"/>
                    </a:ext>
                  </a:extLst>
                </a:gridCol>
                <a:gridCol w="1144706">
                  <a:extLst>
                    <a:ext uri="{9D8B030D-6E8A-4147-A177-3AD203B41FA5}">
                      <a16:colId xmlns:a16="http://schemas.microsoft.com/office/drawing/2014/main" val="2878343747"/>
                    </a:ext>
                  </a:extLst>
                </a:gridCol>
              </a:tblGrid>
              <a:tr h="616537">
                <a:tc>
                  <a:txBody>
                    <a:bodyPr/>
                    <a:lstStyle/>
                    <a:p>
                      <a:pPr lvl="0" algn="l">
                        <a:lnSpc>
                          <a:spcPct val="100000"/>
                        </a:lnSpc>
                        <a:spcBef>
                          <a:spcPts val="0"/>
                        </a:spcBef>
                        <a:spcAft>
                          <a:spcPts val="0"/>
                        </a:spcAft>
                        <a:buNone/>
                      </a:pPr>
                      <a:r>
                        <a:rPr lang="en-US" sz="3300" b="0" u="none" strike="noStrike" kern="1200" noProof="0">
                          <a:solidFill>
                            <a:srgbClr val="000000"/>
                          </a:solidFill>
                        </a:rPr>
                        <a:t>Participants</a:t>
                      </a:r>
                      <a:endParaRPr lang="en-US" sz="3300" b="0" i="0" u="none" strike="noStrike" kern="1200" noProof="0">
                        <a:solidFill>
                          <a:srgbClr val="000000"/>
                        </a:solidFill>
                        <a:latin typeface="Aptos"/>
                      </a:endParaRPr>
                    </a:p>
                  </a:txBody>
                  <a:tcPr marL="167640" marR="167640" marT="83820" marB="83820"/>
                </a:tc>
                <a:tc>
                  <a:txBody>
                    <a:bodyPr/>
                    <a:lstStyle/>
                    <a:p>
                      <a:pPr algn="l"/>
                      <a:endParaRPr lang="en-US" sz="3300"/>
                    </a:p>
                  </a:txBody>
                  <a:tcPr marL="167640" marR="167640" marT="83820" marB="83820"/>
                </a:tc>
                <a:extLst>
                  <a:ext uri="{0D108BD9-81ED-4DB2-BD59-A6C34878D82A}">
                    <a16:rowId xmlns:a16="http://schemas.microsoft.com/office/drawing/2014/main" val="3333536898"/>
                  </a:ext>
                </a:extLst>
              </a:tr>
              <a:tr h="725439">
                <a:tc>
                  <a:txBody>
                    <a:bodyPr/>
                    <a:lstStyle/>
                    <a:p>
                      <a:r>
                        <a:rPr lang="en-US" sz="3300"/>
                        <a:t>Self-advocates</a:t>
                      </a:r>
                    </a:p>
                  </a:txBody>
                  <a:tcPr marL="167640" marR="167640" marT="83820" marB="83820"/>
                </a:tc>
                <a:tc>
                  <a:txBody>
                    <a:bodyPr/>
                    <a:lstStyle/>
                    <a:p>
                      <a:pPr algn="l"/>
                      <a:r>
                        <a:rPr lang="en-US" sz="3300"/>
                        <a:t>12</a:t>
                      </a:r>
                    </a:p>
                  </a:txBody>
                  <a:tcPr marL="167640" marR="167640" marT="83820" marB="83820"/>
                </a:tc>
                <a:extLst>
                  <a:ext uri="{0D108BD9-81ED-4DB2-BD59-A6C34878D82A}">
                    <a16:rowId xmlns:a16="http://schemas.microsoft.com/office/drawing/2014/main" val="4287395771"/>
                  </a:ext>
                </a:extLst>
              </a:tr>
              <a:tr h="616537">
                <a:tc>
                  <a:txBody>
                    <a:bodyPr/>
                    <a:lstStyle/>
                    <a:p>
                      <a:r>
                        <a:rPr lang="en-US" sz="3300"/>
                        <a:t>Caregivers</a:t>
                      </a:r>
                    </a:p>
                  </a:txBody>
                  <a:tcPr marL="167640" marR="167640" marT="83820" marB="83820"/>
                </a:tc>
                <a:tc>
                  <a:txBody>
                    <a:bodyPr/>
                    <a:lstStyle/>
                    <a:p>
                      <a:pPr algn="l"/>
                      <a:r>
                        <a:rPr lang="en-US" sz="3300"/>
                        <a:t>9</a:t>
                      </a:r>
                    </a:p>
                  </a:txBody>
                  <a:tcPr marL="167640" marR="167640" marT="83820" marB="83820"/>
                </a:tc>
                <a:extLst>
                  <a:ext uri="{0D108BD9-81ED-4DB2-BD59-A6C34878D82A}">
                    <a16:rowId xmlns:a16="http://schemas.microsoft.com/office/drawing/2014/main" val="2220171900"/>
                  </a:ext>
                </a:extLst>
              </a:tr>
              <a:tr h="616537">
                <a:tc>
                  <a:txBody>
                    <a:bodyPr/>
                    <a:lstStyle/>
                    <a:p>
                      <a:r>
                        <a:rPr lang="en-US" sz="3300"/>
                        <a:t>Providers</a:t>
                      </a:r>
                    </a:p>
                  </a:txBody>
                  <a:tcPr marL="167640" marR="167640" marT="83820" marB="83820"/>
                </a:tc>
                <a:tc>
                  <a:txBody>
                    <a:bodyPr/>
                    <a:lstStyle/>
                    <a:p>
                      <a:pPr algn="l"/>
                      <a:r>
                        <a:rPr lang="en-US" sz="3300"/>
                        <a:t>8</a:t>
                      </a:r>
                    </a:p>
                  </a:txBody>
                  <a:tcPr marL="167640" marR="167640" marT="83820" marB="83820"/>
                </a:tc>
                <a:extLst>
                  <a:ext uri="{0D108BD9-81ED-4DB2-BD59-A6C34878D82A}">
                    <a16:rowId xmlns:a16="http://schemas.microsoft.com/office/drawing/2014/main" val="790701889"/>
                  </a:ext>
                </a:extLst>
              </a:tr>
              <a:tr h="616537">
                <a:tc>
                  <a:txBody>
                    <a:bodyPr/>
                    <a:lstStyle/>
                    <a:p>
                      <a:r>
                        <a:rPr lang="en-US" sz="3300" b="1"/>
                        <a:t>Total</a:t>
                      </a:r>
                    </a:p>
                  </a:txBody>
                  <a:tcPr marL="167640" marR="167640" marT="83820" marB="83820"/>
                </a:tc>
                <a:tc>
                  <a:txBody>
                    <a:bodyPr/>
                    <a:lstStyle/>
                    <a:p>
                      <a:pPr algn="l"/>
                      <a:r>
                        <a:rPr lang="en-US" sz="3300" b="1"/>
                        <a:t>29</a:t>
                      </a:r>
                    </a:p>
                  </a:txBody>
                  <a:tcPr marL="167640" marR="167640" marT="83820" marB="83820"/>
                </a:tc>
                <a:extLst>
                  <a:ext uri="{0D108BD9-81ED-4DB2-BD59-A6C34878D82A}">
                    <a16:rowId xmlns:a16="http://schemas.microsoft.com/office/drawing/2014/main" val="3039523130"/>
                  </a:ext>
                </a:extLst>
              </a:tr>
            </a:tbl>
          </a:graphicData>
        </a:graphic>
      </p:graphicFrame>
      <p:sp>
        <p:nvSpPr>
          <p:cNvPr id="4" name="Title 1">
            <a:extLst>
              <a:ext uri="{FF2B5EF4-FFF2-40B4-BE49-F238E27FC236}">
                <a16:creationId xmlns:a16="http://schemas.microsoft.com/office/drawing/2014/main" id="{BFCD4A5A-A5B3-1634-82EA-88A37DD16538}"/>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Focus Groups</a:t>
            </a:r>
            <a:br>
              <a:rPr lang="en-US"/>
            </a:br>
            <a:endParaRPr lang="en-US" sz="2800"/>
          </a:p>
        </p:txBody>
      </p:sp>
    </p:spTree>
    <p:extLst>
      <p:ext uri="{BB962C8B-B14F-4D97-AF65-F5344CB8AC3E}">
        <p14:creationId xmlns:p14="http://schemas.microsoft.com/office/powerpoint/2010/main" val="1127783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171A17-9138-DAD8-B661-44C9053DF3F5}"/>
              </a:ext>
            </a:extLst>
          </p:cNvPr>
          <p:cNvSpPr>
            <a:spLocks noGrp="1"/>
          </p:cNvSpPr>
          <p:nvPr>
            <p:ph type="title"/>
          </p:nvPr>
        </p:nvSpPr>
        <p:spPr>
          <a:xfrm>
            <a:off x="5894962" y="479493"/>
            <a:ext cx="5458838" cy="1325563"/>
          </a:xfrm>
        </p:spPr>
        <p:txBody>
          <a:bodyPr>
            <a:normAutofit/>
          </a:bodyPr>
          <a:lstStyle/>
          <a:p>
            <a:r>
              <a:rPr lang="en-US" b="1" cap="none"/>
              <a:t>Overarching Themes/Needs</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colorful paper cutouts&#10;&#10;AI-generated content may be incorrect.">
            <a:extLst>
              <a:ext uri="{FF2B5EF4-FFF2-40B4-BE49-F238E27FC236}">
                <a16:creationId xmlns:a16="http://schemas.microsoft.com/office/drawing/2014/main" id="{91AD22F9-8F72-F2AD-774A-B170944B68E2}"/>
              </a:ext>
            </a:extLst>
          </p:cNvPr>
          <p:cNvPicPr>
            <a:picLocks noChangeAspect="1"/>
          </p:cNvPicPr>
          <p:nvPr/>
        </p:nvPicPr>
        <p:blipFill>
          <a:blip r:embed="rId3"/>
          <a:srcRect l="50000" t="50000"/>
          <a:stretch>
            <a:fillRect/>
          </a:stretch>
        </p:blipFill>
        <p:spPr>
          <a:xfrm>
            <a:off x="703182" y="1749677"/>
            <a:ext cx="4777381" cy="318890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35F347D9-86DC-028E-8909-6ABA7EADFCA8}"/>
              </a:ext>
            </a:extLst>
          </p:cNvPr>
          <p:cNvSpPr>
            <a:spLocks noGrp="1"/>
          </p:cNvSpPr>
          <p:nvPr>
            <p:ph idx="1"/>
          </p:nvPr>
        </p:nvSpPr>
        <p:spPr>
          <a:xfrm>
            <a:off x="5894962" y="1984442"/>
            <a:ext cx="5458838" cy="4653864"/>
          </a:xfrm>
        </p:spPr>
        <p:txBody>
          <a:bodyPr>
            <a:normAutofit fontScale="70000" lnSpcReduction="20000"/>
          </a:bodyPr>
          <a:lstStyle/>
          <a:p>
            <a:r>
              <a:rPr lang="en-US">
                <a:ea typeface="Calibri" panose="020F0502020204030204" pitchFamily="34" charset="0"/>
                <a:cs typeface="Calibri" panose="020F0502020204030204" pitchFamily="34" charset="0"/>
              </a:rPr>
              <a:t>Providers need </a:t>
            </a:r>
            <a:r>
              <a:rPr lang="en-US" b="1">
                <a:ea typeface="Calibri" panose="020F0502020204030204" pitchFamily="34" charset="0"/>
                <a:cs typeface="Calibri" panose="020F0502020204030204" pitchFamily="34" charset="0"/>
              </a:rPr>
              <a:t>more knowledge, training, and understanding specific to autism</a:t>
            </a:r>
          </a:p>
          <a:p>
            <a:r>
              <a:rPr lang="en-US">
                <a:ea typeface="Calibri" panose="020F0502020204030204" pitchFamily="34" charset="0"/>
                <a:cs typeface="Calibri" panose="020F0502020204030204" pitchFamily="34" charset="0"/>
              </a:rPr>
              <a:t>Providers with demanding workloads need training and supports </a:t>
            </a:r>
            <a:r>
              <a:rPr lang="en-US" b="1">
                <a:ea typeface="Calibri" panose="020F0502020204030204" pitchFamily="34" charset="0"/>
                <a:cs typeface="Calibri" panose="020F0502020204030204" pitchFamily="34" charset="0"/>
              </a:rPr>
              <a:t>designed specifically for the realities of their settings</a:t>
            </a:r>
            <a:r>
              <a:rPr lang="en-US">
                <a:ea typeface="Calibri" panose="020F0502020204030204" pitchFamily="34" charset="0"/>
                <a:cs typeface="Calibri" panose="020F0502020204030204" pitchFamily="34" charset="0"/>
              </a:rPr>
              <a:t> (e.g., resources embedded in the EHR)</a:t>
            </a:r>
          </a:p>
          <a:p>
            <a:r>
              <a:rPr lang="en-US">
                <a:ea typeface="Calibri" panose="020F0502020204030204" pitchFamily="34" charset="0"/>
                <a:cs typeface="Calibri" panose="020F0502020204030204" pitchFamily="34" charset="0"/>
              </a:rPr>
              <a:t>Providers need </a:t>
            </a:r>
            <a:r>
              <a:rPr lang="en-US" b="1">
                <a:ea typeface="Calibri" panose="020F0502020204030204" pitchFamily="34" charset="0"/>
                <a:cs typeface="Calibri" panose="020F0502020204030204" pitchFamily="34" charset="0"/>
              </a:rPr>
              <a:t>guidance on how to frame discussions and counsel families</a:t>
            </a:r>
            <a:r>
              <a:rPr lang="en-US">
                <a:ea typeface="Calibri" panose="020F0502020204030204" pitchFamily="34" charset="0"/>
                <a:cs typeface="Calibri" panose="020F0502020204030204" pitchFamily="34" charset="0"/>
              </a:rPr>
              <a:t> (e.g., strengths-based)</a:t>
            </a:r>
          </a:p>
          <a:p>
            <a:r>
              <a:rPr lang="en-US">
                <a:ea typeface="Calibri" panose="020F0502020204030204" pitchFamily="34" charset="0"/>
                <a:cs typeface="Calibri" panose="020F0502020204030204" pitchFamily="34" charset="0"/>
              </a:rPr>
              <a:t>Families need </a:t>
            </a:r>
            <a:r>
              <a:rPr lang="en-US" b="1">
                <a:ea typeface="Calibri" panose="020F0502020204030204" pitchFamily="34" charset="0"/>
                <a:cs typeface="Calibri" panose="020F0502020204030204" pitchFamily="34" charset="0"/>
              </a:rPr>
              <a:t>better care coordination and connection to high-quality resources </a:t>
            </a:r>
            <a:r>
              <a:rPr lang="en-US">
                <a:ea typeface="Calibri" panose="020F0502020204030204" pitchFamily="34" charset="0"/>
                <a:cs typeface="Calibri" panose="020F0502020204030204" pitchFamily="34" charset="0"/>
              </a:rPr>
              <a:t>after autism diagnosis </a:t>
            </a:r>
          </a:p>
          <a:p>
            <a:r>
              <a:rPr lang="en-US">
                <a:ea typeface="Calibri" panose="020F0502020204030204" pitchFamily="34" charset="0"/>
                <a:cs typeface="Calibri" panose="020F0502020204030204" pitchFamily="34" charset="0"/>
              </a:rPr>
              <a:t>Autism-specific counseling should occur </a:t>
            </a:r>
            <a:r>
              <a:rPr lang="en-US" b="1">
                <a:ea typeface="Calibri" panose="020F0502020204030204" pitchFamily="34" charset="0"/>
                <a:cs typeface="Calibri" panose="020F0502020204030204" pitchFamily="34" charset="0"/>
              </a:rPr>
              <a:t>in addition to</a:t>
            </a:r>
            <a:r>
              <a:rPr lang="en-US">
                <a:ea typeface="Calibri" panose="020F0502020204030204" pitchFamily="34" charset="0"/>
                <a:cs typeface="Calibri" panose="020F0502020204030204" pitchFamily="34" charset="0"/>
              </a:rPr>
              <a:t> (and not take time away from) routine care </a:t>
            </a:r>
          </a:p>
          <a:p>
            <a:r>
              <a:rPr lang="en-US">
                <a:ea typeface="Calibri" panose="020F0502020204030204" pitchFamily="34" charset="0"/>
                <a:cs typeface="Calibri" panose="020F0502020204030204" pitchFamily="34" charset="0"/>
              </a:rPr>
              <a:t>Practices should take steps toward making clinical visits more </a:t>
            </a:r>
            <a:r>
              <a:rPr lang="en-US" b="1">
                <a:ea typeface="Calibri" panose="020F0502020204030204" pitchFamily="34" charset="0"/>
                <a:cs typeface="Calibri" panose="020F0502020204030204" pitchFamily="34" charset="0"/>
              </a:rPr>
              <a:t>autism-friendly</a:t>
            </a:r>
            <a:r>
              <a:rPr lang="en-US">
                <a:ea typeface="Calibri" panose="020F0502020204030204" pitchFamily="34" charset="0"/>
                <a:cs typeface="Calibri" panose="020F0502020204030204" pitchFamily="34" charset="0"/>
              </a:rPr>
              <a:t> (accommodations, time/resources)</a:t>
            </a:r>
          </a:p>
        </p:txBody>
      </p:sp>
    </p:spTree>
    <p:extLst>
      <p:ext uri="{BB962C8B-B14F-4D97-AF65-F5344CB8AC3E}">
        <p14:creationId xmlns:p14="http://schemas.microsoft.com/office/powerpoint/2010/main" val="2741290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5264-558E-486D-A329-A17E1CD9F79D}"/>
              </a:ext>
            </a:extLst>
          </p:cNvPr>
          <p:cNvSpPr>
            <a:spLocks noGrp="1"/>
          </p:cNvSpPr>
          <p:nvPr>
            <p:ph type="title"/>
          </p:nvPr>
        </p:nvSpPr>
        <p:spPr>
          <a:xfrm>
            <a:off x="533400" y="155193"/>
            <a:ext cx="10515600" cy="1325563"/>
          </a:xfrm>
        </p:spPr>
        <p:txBody>
          <a:bodyPr/>
          <a:lstStyle/>
          <a:p>
            <a:r>
              <a:rPr lang="en-US" b="1">
                <a:solidFill>
                  <a:schemeClr val="accent1">
                    <a:lumMod val="75000"/>
                  </a:schemeClr>
                </a:solidFill>
              </a:rPr>
              <a:t>Disclosure Information</a:t>
            </a:r>
          </a:p>
        </p:txBody>
      </p:sp>
      <p:sp>
        <p:nvSpPr>
          <p:cNvPr id="3" name="Content Placeholder 2">
            <a:extLst>
              <a:ext uri="{FF2B5EF4-FFF2-40B4-BE49-F238E27FC236}">
                <a16:creationId xmlns:a16="http://schemas.microsoft.com/office/drawing/2014/main" id="{94DF7EF6-58FB-4C5F-8D8B-867CEBE8B9F3}"/>
              </a:ext>
            </a:extLst>
          </p:cNvPr>
          <p:cNvSpPr>
            <a:spLocks noGrp="1"/>
          </p:cNvSpPr>
          <p:nvPr>
            <p:ph idx="1"/>
          </p:nvPr>
        </p:nvSpPr>
        <p:spPr>
          <a:xfrm>
            <a:off x="533399" y="1273927"/>
            <a:ext cx="10515600" cy="4641778"/>
          </a:xfrm>
        </p:spPr>
        <p:txBody>
          <a:bodyPr vert="horz" lIns="91440" tIns="45720" rIns="91440" bIns="45720" rtlCol="0" anchor="t">
            <a:normAutofit/>
          </a:bodyPr>
          <a:lstStyle/>
          <a:p>
            <a:r>
              <a:rPr lang="en-US"/>
              <a:t>Drs. Hine, Bahrami, Coleman, and Foster have the following relevant relationships to disclose:</a:t>
            </a:r>
          </a:p>
          <a:p>
            <a:pPr lvl="1"/>
            <a:r>
              <a:rPr lang="en-US"/>
              <a:t>Grant/Research support from: NIH, DOD</a:t>
            </a:r>
            <a:endParaRPr lang="en-US">
              <a:ea typeface="Calibri"/>
              <a:cs typeface="Calibri"/>
            </a:endParaRPr>
          </a:p>
          <a:p>
            <a:r>
              <a:rPr lang="en-US"/>
              <a:t>Presenters will not discuss off label use or investigational use in this presentation.</a:t>
            </a:r>
          </a:p>
          <a:p>
            <a:r>
              <a:rPr lang="en-US"/>
              <a:t>Permission has been obtained for use of all photos/videos.</a:t>
            </a:r>
          </a:p>
        </p:txBody>
      </p:sp>
      <p:pic>
        <p:nvPicPr>
          <p:cNvPr id="5" name="Picture 4" descr="A logo for a health company&#10;&#10;AI-generated content may be incorrect.">
            <a:extLst>
              <a:ext uri="{FF2B5EF4-FFF2-40B4-BE49-F238E27FC236}">
                <a16:creationId xmlns:a16="http://schemas.microsoft.com/office/drawing/2014/main" id="{DDF580EA-C4A0-0273-6B26-5371FB613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2585" y="5357750"/>
            <a:ext cx="1857399" cy="1112311"/>
          </a:xfrm>
          <a:prstGeom prst="rect">
            <a:avLst/>
          </a:prstGeom>
        </p:spPr>
      </p:pic>
    </p:spTree>
    <p:extLst>
      <p:ext uri="{BB962C8B-B14F-4D97-AF65-F5344CB8AC3E}">
        <p14:creationId xmlns:p14="http://schemas.microsoft.com/office/powerpoint/2010/main" val="403214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CD47B3-D4F5-0589-D2EA-5683C51BE4E5}"/>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E9C3EC-5BF8-3900-14C3-8420B3B38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5F05137-D73F-CFA8-7112-D1F337F60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E27AB9A-3977-A22A-5B0C-79F2CB1B10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EB344-AD12-0B8A-977C-B9A17BD0C218}"/>
              </a:ext>
            </a:extLst>
          </p:cNvPr>
          <p:cNvSpPr>
            <a:spLocks noGrp="1"/>
          </p:cNvSpPr>
          <p:nvPr>
            <p:ph type="title"/>
          </p:nvPr>
        </p:nvSpPr>
        <p:spPr>
          <a:xfrm>
            <a:off x="657476" y="393308"/>
            <a:ext cx="10515600" cy="1325563"/>
          </a:xfrm>
        </p:spPr>
        <p:txBody>
          <a:bodyPr/>
          <a:lstStyle/>
          <a:p>
            <a:r>
              <a:rPr lang="en-US" b="1"/>
              <a:t>Identifying Training Gaps</a:t>
            </a:r>
            <a:br>
              <a:rPr lang="en-US" b="1"/>
            </a:br>
            <a:endParaRPr lang="en-US" sz="2800" b="1"/>
          </a:p>
        </p:txBody>
      </p:sp>
      <p:sp>
        <p:nvSpPr>
          <p:cNvPr id="9" name="Content Placeholder 2">
            <a:extLst>
              <a:ext uri="{FF2B5EF4-FFF2-40B4-BE49-F238E27FC236}">
                <a16:creationId xmlns:a16="http://schemas.microsoft.com/office/drawing/2014/main" id="{717DF947-92FA-CF50-3DBE-088DDCA8C1A7}"/>
              </a:ext>
            </a:extLst>
          </p:cNvPr>
          <p:cNvSpPr txBox="1">
            <a:spLocks/>
          </p:cNvSpPr>
          <p:nvPr/>
        </p:nvSpPr>
        <p:spPr>
          <a:xfrm>
            <a:off x="732891" y="1308699"/>
            <a:ext cx="4959603" cy="24903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p>
        </p:txBody>
      </p:sp>
      <p:sp>
        <p:nvSpPr>
          <p:cNvPr id="3" name="Content Placeholder 2">
            <a:extLst>
              <a:ext uri="{FF2B5EF4-FFF2-40B4-BE49-F238E27FC236}">
                <a16:creationId xmlns:a16="http://schemas.microsoft.com/office/drawing/2014/main" id="{96BF610D-3B8C-7A5C-F6E6-B6E6C75F17BB}"/>
              </a:ext>
            </a:extLst>
          </p:cNvPr>
          <p:cNvSpPr txBox="1">
            <a:spLocks/>
          </p:cNvSpPr>
          <p:nvPr/>
        </p:nvSpPr>
        <p:spPr>
          <a:xfrm>
            <a:off x="732891" y="1250295"/>
            <a:ext cx="10363200" cy="3798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Providers report </a:t>
            </a:r>
            <a:r>
              <a:rPr lang="en-US" sz="2400" b="1"/>
              <a:t>inadequate training and low-levels of competence </a:t>
            </a:r>
            <a:r>
              <a:rPr lang="en-US" sz="2400"/>
              <a:t>in caring for children with autism </a:t>
            </a:r>
            <a:r>
              <a:rPr lang="en-US" sz="1800"/>
              <a:t>(Broder-</a:t>
            </a:r>
            <a:r>
              <a:rPr lang="en-US" sz="1800" err="1"/>
              <a:t>Fingert</a:t>
            </a:r>
            <a:r>
              <a:rPr lang="en-US" sz="1800"/>
              <a:t> et al., 2014; Carbone et al., 2010)</a:t>
            </a:r>
          </a:p>
          <a:p>
            <a:r>
              <a:rPr lang="en-US" sz="2400"/>
              <a:t>Families report </a:t>
            </a:r>
            <a:r>
              <a:rPr lang="en-US" sz="2400" b="1"/>
              <a:t>limited confidence in providers’ abilities </a:t>
            </a:r>
            <a:r>
              <a:rPr lang="en-US" sz="2400"/>
              <a:t>to provide autism-specific counseling and care </a:t>
            </a:r>
            <a:r>
              <a:rPr lang="en-US" sz="1800"/>
              <a:t>(Carbone et al., 2013)</a:t>
            </a:r>
          </a:p>
          <a:p>
            <a:r>
              <a:rPr lang="en-US" sz="2400"/>
              <a:t>Most residents complete their DBP rotation </a:t>
            </a:r>
            <a:r>
              <a:rPr lang="en-US" sz="2400" b="1"/>
              <a:t>without adequate preparation </a:t>
            </a:r>
            <a:r>
              <a:rPr lang="en-US" sz="2400"/>
              <a:t>for developmental-behavioral focused care </a:t>
            </a:r>
            <a:r>
              <a:rPr lang="en-US" sz="1800"/>
              <a:t>(Ghaderi &amp; Watson, 2019; Soares et al., 2014; Stein, 2017)</a:t>
            </a:r>
            <a:endParaRPr lang="en-US" sz="2400"/>
          </a:p>
          <a:p>
            <a:r>
              <a:rPr lang="en-US" sz="2400"/>
              <a:t>Training programs </a:t>
            </a:r>
            <a:r>
              <a:rPr lang="en-US" sz="2400" b="1"/>
              <a:t>vary significantly in their rigor and scope </a:t>
            </a:r>
            <a:r>
              <a:rPr lang="en-US" sz="2400"/>
              <a:t>and often involve </a:t>
            </a:r>
            <a:r>
              <a:rPr lang="en-US" sz="2400" b="1"/>
              <a:t>passive or didactic learning as opposed to hands-on</a:t>
            </a:r>
            <a:r>
              <a:rPr lang="en-US" sz="2400"/>
              <a:t> training and clinical skills </a:t>
            </a:r>
            <a:r>
              <a:rPr lang="en-US" sz="1800"/>
              <a:t>(Hine et al., 2019, 2021; McMillan et al., 2016)</a:t>
            </a:r>
          </a:p>
        </p:txBody>
      </p:sp>
      <p:sp>
        <p:nvSpPr>
          <p:cNvPr id="4" name="Arrow: Bent 3">
            <a:extLst>
              <a:ext uri="{FF2B5EF4-FFF2-40B4-BE49-F238E27FC236}">
                <a16:creationId xmlns:a16="http://schemas.microsoft.com/office/drawing/2014/main" id="{248FCDA1-2D7B-B29A-E584-88E6C1B229AA}"/>
              </a:ext>
            </a:extLst>
          </p:cNvPr>
          <p:cNvSpPr/>
          <p:nvPr/>
        </p:nvSpPr>
        <p:spPr>
          <a:xfrm rot="10800000" flipH="1">
            <a:off x="1048987" y="5048775"/>
            <a:ext cx="4865504" cy="711303"/>
          </a:xfrm>
          <a:prstGeom prst="bentArrow">
            <a:avLst>
              <a:gd name="adj1" fmla="val 25000"/>
              <a:gd name="adj2" fmla="val 24231"/>
              <a:gd name="adj3" fmla="val 25000"/>
              <a:gd name="adj4" fmla="val 43750"/>
            </a:avLst>
          </a:prstGeom>
          <a:ln>
            <a:solidFill>
              <a:srgbClr val="225F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ontent Placeholder 2">
            <a:extLst>
              <a:ext uri="{FF2B5EF4-FFF2-40B4-BE49-F238E27FC236}">
                <a16:creationId xmlns:a16="http://schemas.microsoft.com/office/drawing/2014/main" id="{2554F046-DB3F-FAF6-E47F-17FAD278ADB2}"/>
              </a:ext>
            </a:extLst>
          </p:cNvPr>
          <p:cNvSpPr txBox="1">
            <a:spLocks/>
          </p:cNvSpPr>
          <p:nvPr/>
        </p:nvSpPr>
        <p:spPr>
          <a:xfrm>
            <a:off x="6277511" y="5004857"/>
            <a:ext cx="4598890" cy="1205696"/>
          </a:xfrm>
          <a:prstGeom prst="rect">
            <a:avLst/>
          </a:prstGeom>
          <a:ln w="2540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Focus on targeting </a:t>
            </a:r>
            <a:r>
              <a:rPr lang="en-US" sz="2000" b="1"/>
              <a:t>clinical skills and practice behaviors relating to autism-specific counseling and care coordination </a:t>
            </a:r>
          </a:p>
        </p:txBody>
      </p:sp>
    </p:spTree>
    <p:extLst>
      <p:ext uri="{BB962C8B-B14F-4D97-AF65-F5344CB8AC3E}">
        <p14:creationId xmlns:p14="http://schemas.microsoft.com/office/powerpoint/2010/main" val="3448029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E074F0-9C06-07D3-E07D-9EE2E53AFC2D}"/>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14AD0CC5-19C9-8E91-8FC1-8F9A3F340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4E116AB-81EF-5C36-871F-E1D89CBA1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18C6D08-160E-D2F4-73B4-2D6413EAB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E3DA44-8DE2-D2A4-DE9E-46E61B0F847A}"/>
              </a:ext>
            </a:extLst>
          </p:cNvPr>
          <p:cNvPicPr>
            <a:picLocks noChangeAspect="1"/>
          </p:cNvPicPr>
          <p:nvPr/>
        </p:nvPicPr>
        <p:blipFill>
          <a:blip r:embed="rId3"/>
          <a:stretch>
            <a:fillRect/>
          </a:stretch>
        </p:blipFill>
        <p:spPr>
          <a:xfrm>
            <a:off x="5379548" y="687392"/>
            <a:ext cx="3247359" cy="1949214"/>
          </a:xfrm>
          <a:prstGeom prst="rect">
            <a:avLst/>
          </a:prstGeom>
          <a:ln w="25400">
            <a:solidFill>
              <a:srgbClr val="103B4D"/>
            </a:solidFill>
          </a:ln>
        </p:spPr>
      </p:pic>
      <p:sp>
        <p:nvSpPr>
          <p:cNvPr id="9" name="Content Placeholder 2">
            <a:extLst>
              <a:ext uri="{FF2B5EF4-FFF2-40B4-BE49-F238E27FC236}">
                <a16:creationId xmlns:a16="http://schemas.microsoft.com/office/drawing/2014/main" id="{1FA748C8-DA9E-72C5-A792-54CDCF796110}"/>
              </a:ext>
            </a:extLst>
          </p:cNvPr>
          <p:cNvSpPr txBox="1">
            <a:spLocks/>
          </p:cNvSpPr>
          <p:nvPr/>
        </p:nvSpPr>
        <p:spPr>
          <a:xfrm>
            <a:off x="758005" y="1302845"/>
            <a:ext cx="5133151" cy="48677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Best practice recommendations</a:t>
            </a:r>
          </a:p>
          <a:p>
            <a:r>
              <a:rPr lang="en-US"/>
              <a:t>Clinical experience/conventions</a:t>
            </a:r>
          </a:p>
          <a:p>
            <a:r>
              <a:rPr lang="en-US"/>
              <a:t>Collaboration with/materials from other disciplines or subspecialties</a:t>
            </a:r>
          </a:p>
          <a:p>
            <a:r>
              <a:rPr lang="en-US"/>
              <a:t>Published literature </a:t>
            </a:r>
          </a:p>
          <a:p>
            <a:r>
              <a:rPr lang="en-US"/>
              <a:t>Existing resources (e.g. what you identified in Action Planning #1)</a:t>
            </a:r>
          </a:p>
          <a:p>
            <a:pPr marL="0" indent="0">
              <a:buFont typeface="Arial" panose="020B0604020202020204" pitchFamily="34" charset="0"/>
              <a:buNone/>
            </a:pPr>
            <a:endParaRPr lang="en-US"/>
          </a:p>
        </p:txBody>
      </p:sp>
      <p:sp>
        <p:nvSpPr>
          <p:cNvPr id="6" name="Title 1">
            <a:extLst>
              <a:ext uri="{FF2B5EF4-FFF2-40B4-BE49-F238E27FC236}">
                <a16:creationId xmlns:a16="http://schemas.microsoft.com/office/drawing/2014/main" id="{9844B17C-A9EC-254E-AB7A-A1F9FE52AB51}"/>
              </a:ext>
            </a:extLst>
          </p:cNvPr>
          <p:cNvSpPr>
            <a:spLocks noGrp="1"/>
          </p:cNvSpPr>
          <p:nvPr>
            <p:ph type="title"/>
          </p:nvPr>
        </p:nvSpPr>
        <p:spPr>
          <a:xfrm>
            <a:off x="657476" y="393308"/>
            <a:ext cx="10515600" cy="1325563"/>
          </a:xfrm>
        </p:spPr>
        <p:txBody>
          <a:bodyPr>
            <a:normAutofit/>
          </a:bodyPr>
          <a:lstStyle/>
          <a:p>
            <a:r>
              <a:rPr lang="en-US" b="1"/>
              <a:t>“Source Material”</a:t>
            </a:r>
            <a:br>
              <a:rPr lang="en-US" b="1"/>
            </a:br>
            <a:endParaRPr lang="en-US" sz="2800" b="1"/>
          </a:p>
        </p:txBody>
      </p:sp>
      <p:pic>
        <p:nvPicPr>
          <p:cNvPr id="8" name="Picture 7">
            <a:extLst>
              <a:ext uri="{FF2B5EF4-FFF2-40B4-BE49-F238E27FC236}">
                <a16:creationId xmlns:a16="http://schemas.microsoft.com/office/drawing/2014/main" id="{7A4C29C9-C460-E34F-0D1F-59D044BCBF57}"/>
              </a:ext>
            </a:extLst>
          </p:cNvPr>
          <p:cNvPicPr>
            <a:picLocks noChangeAspect="1"/>
          </p:cNvPicPr>
          <p:nvPr/>
        </p:nvPicPr>
        <p:blipFill>
          <a:blip r:embed="rId4"/>
          <a:stretch>
            <a:fillRect/>
          </a:stretch>
        </p:blipFill>
        <p:spPr>
          <a:xfrm>
            <a:off x="5991685" y="3034252"/>
            <a:ext cx="2413124" cy="2549784"/>
          </a:xfrm>
          <a:prstGeom prst="rect">
            <a:avLst/>
          </a:prstGeom>
          <a:ln w="25400">
            <a:solidFill>
              <a:srgbClr val="103B4D"/>
            </a:solidFill>
          </a:ln>
        </p:spPr>
      </p:pic>
      <p:pic>
        <p:nvPicPr>
          <p:cNvPr id="4" name="Picture 3">
            <a:extLst>
              <a:ext uri="{FF2B5EF4-FFF2-40B4-BE49-F238E27FC236}">
                <a16:creationId xmlns:a16="http://schemas.microsoft.com/office/drawing/2014/main" id="{A4C75F61-F3AD-3A9A-3352-03DED2AAB1ED}"/>
              </a:ext>
            </a:extLst>
          </p:cNvPr>
          <p:cNvPicPr>
            <a:picLocks noChangeAspect="1"/>
          </p:cNvPicPr>
          <p:nvPr/>
        </p:nvPicPr>
        <p:blipFill>
          <a:blip r:embed="rId5"/>
          <a:stretch>
            <a:fillRect/>
          </a:stretch>
        </p:blipFill>
        <p:spPr>
          <a:xfrm>
            <a:off x="8883695" y="1960258"/>
            <a:ext cx="2963240" cy="3981674"/>
          </a:xfrm>
          <a:prstGeom prst="rect">
            <a:avLst/>
          </a:prstGeom>
          <a:ln w="25400">
            <a:solidFill>
              <a:srgbClr val="103B4D"/>
            </a:solidFill>
          </a:ln>
        </p:spPr>
      </p:pic>
      <p:sp>
        <p:nvSpPr>
          <p:cNvPr id="7" name="TextBox 6">
            <a:extLst>
              <a:ext uri="{FF2B5EF4-FFF2-40B4-BE49-F238E27FC236}">
                <a16:creationId xmlns:a16="http://schemas.microsoft.com/office/drawing/2014/main" id="{C2630C42-3E77-4355-4921-8FD1E2C65EC4}"/>
              </a:ext>
            </a:extLst>
          </p:cNvPr>
          <p:cNvSpPr txBox="1"/>
          <p:nvPr/>
        </p:nvSpPr>
        <p:spPr>
          <a:xfrm>
            <a:off x="8883695" y="5973109"/>
            <a:ext cx="1455848" cy="292388"/>
          </a:xfrm>
          <a:prstGeom prst="rect">
            <a:avLst/>
          </a:prstGeom>
          <a:noFill/>
        </p:spPr>
        <p:txBody>
          <a:bodyPr wrap="square" rtlCol="0">
            <a:spAutoFit/>
          </a:bodyPr>
          <a:lstStyle/>
          <a:p>
            <a:r>
              <a:rPr lang="en-US" sz="1300"/>
              <a:t>Harris et al., 2021</a:t>
            </a:r>
          </a:p>
        </p:txBody>
      </p:sp>
    </p:spTree>
    <p:extLst>
      <p:ext uri="{BB962C8B-B14F-4D97-AF65-F5344CB8AC3E}">
        <p14:creationId xmlns:p14="http://schemas.microsoft.com/office/powerpoint/2010/main" val="1250889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1CBF51-396C-C190-70AE-30D27785770E}"/>
            </a:ext>
          </a:extLst>
        </p:cNvPr>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0B6124A8-7937-8749-15E6-1C093E577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9544417-C0CA-3407-27EC-C414588B808C}"/>
              </a:ext>
            </a:extLst>
          </p:cNvPr>
          <p:cNvSpPr>
            <a:spLocks noGrp="1"/>
          </p:cNvSpPr>
          <p:nvPr>
            <p:ph type="title"/>
          </p:nvPr>
        </p:nvSpPr>
        <p:spPr>
          <a:xfrm>
            <a:off x="612480" y="543857"/>
            <a:ext cx="7684894" cy="1820243"/>
          </a:xfrm>
        </p:spPr>
        <p:txBody>
          <a:bodyPr>
            <a:normAutofit/>
          </a:bodyPr>
          <a:lstStyle/>
          <a:p>
            <a:r>
              <a:rPr lang="en-US" b="1">
                <a:solidFill>
                  <a:srgbClr val="225F78"/>
                </a:solidFill>
              </a:rPr>
              <a:t>Action Planning #2:</a:t>
            </a:r>
            <a:br>
              <a:rPr lang="en-US" sz="3700" b="1">
                <a:solidFill>
                  <a:srgbClr val="225F78"/>
                </a:solidFill>
              </a:rPr>
            </a:br>
            <a:r>
              <a:rPr lang="en-US" sz="3700">
                <a:solidFill>
                  <a:srgbClr val="3494BA"/>
                </a:solidFill>
              </a:rPr>
              <a:t>Identifying</a:t>
            </a:r>
            <a:r>
              <a:rPr lang="en-US" sz="3700" b="1">
                <a:solidFill>
                  <a:srgbClr val="3494BA"/>
                </a:solidFill>
              </a:rPr>
              <a:t> </a:t>
            </a:r>
            <a:r>
              <a:rPr lang="en-US" sz="3700">
                <a:solidFill>
                  <a:srgbClr val="3494BA"/>
                </a:solidFill>
              </a:rPr>
              <a:t>Focus and Source Material</a:t>
            </a:r>
          </a:p>
        </p:txBody>
      </p:sp>
      <p:sp>
        <p:nvSpPr>
          <p:cNvPr id="90" name="Freeform: Shape 89">
            <a:extLst>
              <a:ext uri="{FF2B5EF4-FFF2-40B4-BE49-F238E27FC236}">
                <a16:creationId xmlns:a16="http://schemas.microsoft.com/office/drawing/2014/main" id="{F0FFCA2C-1FA5-21F5-3ED8-301B89EC4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A43D0653-A154-E38B-F6ED-E2B0BD530919}"/>
              </a:ext>
            </a:extLst>
          </p:cNvPr>
          <p:cNvSpPr>
            <a:spLocks noGrp="1"/>
          </p:cNvSpPr>
          <p:nvPr>
            <p:ph idx="1"/>
          </p:nvPr>
        </p:nvSpPr>
        <p:spPr>
          <a:xfrm>
            <a:off x="313319" y="2098916"/>
            <a:ext cx="5581423" cy="4759084"/>
          </a:xfrm>
        </p:spPr>
        <p:txBody>
          <a:bodyPr>
            <a:normAutofit fontScale="85000" lnSpcReduction="20000"/>
          </a:bodyPr>
          <a:lstStyle/>
          <a:p>
            <a:pPr marL="971550" marR="0" lvl="1" indent="-514350">
              <a:spcAft>
                <a:spcPts val="800"/>
              </a:spcAft>
              <a:buFont typeface="+mj-lt"/>
              <a:buAutoNum type="arabicPeriod" startAt="3"/>
            </a:pPr>
            <a:r>
              <a:rPr lang="en-US" sz="2700" kern="100">
                <a:ea typeface="Calibri" panose="020F0502020204030204" pitchFamily="34" charset="0"/>
                <a:cs typeface="Calibri" panose="020F0502020204030204" pitchFamily="34" charset="0"/>
              </a:rPr>
              <a:t>How will you identify needs? Whose perspectives do you want to get?</a:t>
            </a:r>
          </a:p>
          <a:p>
            <a:pPr lvl="3">
              <a:spcAft>
                <a:spcPts val="800"/>
              </a:spcAft>
            </a:pPr>
            <a:r>
              <a:rPr lang="en-US" sz="2200" kern="100">
                <a:ea typeface="Calibri" panose="020F0502020204030204" pitchFamily="34" charset="0"/>
                <a:cs typeface="Calibri" panose="020F0502020204030204" pitchFamily="34" charset="0"/>
              </a:rPr>
              <a:t>Learners</a:t>
            </a:r>
          </a:p>
          <a:p>
            <a:pPr lvl="3">
              <a:spcAft>
                <a:spcPts val="800"/>
              </a:spcAft>
            </a:pPr>
            <a:r>
              <a:rPr lang="en-US" sz="2200" kern="100">
                <a:ea typeface="Calibri" panose="020F0502020204030204" pitchFamily="34" charset="0"/>
                <a:cs typeface="Calibri" panose="020F0502020204030204" pitchFamily="34" charset="0"/>
              </a:rPr>
              <a:t>Providers</a:t>
            </a:r>
          </a:p>
          <a:p>
            <a:pPr lvl="3">
              <a:spcAft>
                <a:spcPts val="800"/>
              </a:spcAft>
            </a:pPr>
            <a:r>
              <a:rPr lang="en-US" sz="2200" kern="100">
                <a:ea typeface="Calibri" panose="020F0502020204030204" pitchFamily="34" charset="0"/>
                <a:cs typeface="Calibri" panose="020F0502020204030204" pitchFamily="34" charset="0"/>
              </a:rPr>
              <a:t>Self-advocates</a:t>
            </a:r>
          </a:p>
          <a:p>
            <a:pPr lvl="3">
              <a:spcAft>
                <a:spcPts val="800"/>
              </a:spcAft>
            </a:pPr>
            <a:r>
              <a:rPr lang="en-US" sz="2100" kern="100">
                <a:ea typeface="Calibri" panose="020F0502020204030204" pitchFamily="34" charset="0"/>
                <a:cs typeface="Calibri" panose="020F0502020204030204" pitchFamily="34" charset="0"/>
              </a:rPr>
              <a:t>Family members</a:t>
            </a:r>
            <a:endParaRPr lang="en-US" sz="2500" kern="100">
              <a:effectLst/>
              <a:ea typeface="Calibri" panose="020F0502020204030204" pitchFamily="34" charset="0"/>
              <a:cs typeface="Calibri" panose="020F0502020204030204" pitchFamily="34" charset="0"/>
            </a:endParaRPr>
          </a:p>
          <a:p>
            <a:pPr marL="971550" marR="0" lvl="1" indent="-514350">
              <a:spcAft>
                <a:spcPts val="800"/>
              </a:spcAft>
              <a:buFont typeface="+mj-lt"/>
              <a:buAutoNum type="arabicPeriod" startAt="3"/>
            </a:pPr>
            <a:r>
              <a:rPr lang="en-US" sz="2700" kern="100">
                <a:effectLst/>
                <a:ea typeface="Calibri" panose="020F0502020204030204" pitchFamily="34" charset="0"/>
                <a:cs typeface="Calibri" panose="020F0502020204030204" pitchFamily="34" charset="0"/>
              </a:rPr>
              <a:t>What resource and training gaps </a:t>
            </a:r>
            <a:r>
              <a:rPr lang="en-US" sz="2700" kern="100">
                <a:ea typeface="Calibri" panose="020F0502020204030204" pitchFamily="34" charset="0"/>
                <a:cs typeface="Calibri" panose="020F0502020204030204" pitchFamily="34" charset="0"/>
              </a:rPr>
              <a:t>are you trying </a:t>
            </a:r>
            <a:r>
              <a:rPr lang="en-US" sz="2700" kern="100">
                <a:effectLst/>
                <a:ea typeface="Calibri" panose="020F0502020204030204" pitchFamily="34" charset="0"/>
                <a:cs typeface="Calibri" panose="020F0502020204030204" pitchFamily="34" charset="0"/>
              </a:rPr>
              <a:t>to fill? </a:t>
            </a:r>
          </a:p>
          <a:p>
            <a:pPr marL="971550" marR="0" lvl="1" indent="-514350">
              <a:spcAft>
                <a:spcPts val="800"/>
              </a:spcAft>
              <a:buFont typeface="+mj-lt"/>
              <a:buAutoNum type="arabicPeriod" startAt="3"/>
            </a:pPr>
            <a:r>
              <a:rPr lang="en-US" sz="2700" kern="100">
                <a:ea typeface="Calibri" panose="020F0502020204030204" pitchFamily="34" charset="0"/>
                <a:cs typeface="Calibri" panose="020F0502020204030204" pitchFamily="34" charset="0"/>
              </a:rPr>
              <a:t>What “source material” can you pull from?</a:t>
            </a:r>
          </a:p>
          <a:p>
            <a:pPr marL="971550" marR="0" lvl="1" indent="-514350">
              <a:spcAft>
                <a:spcPts val="800"/>
              </a:spcAft>
              <a:buFont typeface="+mj-lt"/>
              <a:buAutoNum type="arabicPeriod" startAt="3"/>
            </a:pPr>
            <a:r>
              <a:rPr lang="en-US" sz="2700" kern="100">
                <a:effectLst/>
                <a:ea typeface="Calibri" panose="020F0502020204030204" pitchFamily="34" charset="0"/>
                <a:cs typeface="Calibri" panose="020F0502020204030204" pitchFamily="34" charset="0"/>
              </a:rPr>
              <a:t>Based </a:t>
            </a:r>
            <a:r>
              <a:rPr lang="en-US" sz="2700" kern="100">
                <a:ea typeface="Calibri" panose="020F0502020204030204" pitchFamily="34" charset="0"/>
                <a:cs typeface="Calibri" panose="020F0502020204030204" pitchFamily="34" charset="0"/>
              </a:rPr>
              <a:t>on the questions above, what is one area your content could focus on?</a:t>
            </a:r>
            <a:endParaRPr lang="en-US" sz="2700" kern="100">
              <a:effectLst/>
              <a:ea typeface="Calibri" panose="020F0502020204030204" pitchFamily="34" charset="0"/>
              <a:cs typeface="Calibri" panose="020F0502020204030204" pitchFamily="34" charset="0"/>
            </a:endParaRPr>
          </a:p>
          <a:p>
            <a:pPr marL="914400" lvl="2" indent="0">
              <a:spcAft>
                <a:spcPts val="800"/>
              </a:spcAft>
              <a:buNone/>
            </a:pPr>
            <a:endParaRPr lang="en-US" sz="2300" kern="100">
              <a:ea typeface="Calibri" panose="020F0502020204030204" pitchFamily="34" charset="0"/>
              <a:cs typeface="Calibri" panose="020F0502020204030204" pitchFamily="34" charset="0"/>
            </a:endParaRPr>
          </a:p>
          <a:p>
            <a:pPr marL="971550" lvl="1" indent="-514350">
              <a:spcAft>
                <a:spcPts val="800"/>
              </a:spcAft>
              <a:buFont typeface="+mj-lt"/>
              <a:buAutoNum type="arabicPeriod" startAt="3"/>
            </a:pPr>
            <a:endParaRPr lang="en-US" sz="2700" kern="100">
              <a:effectLst/>
              <a:ea typeface="Calibri" panose="020F0502020204030204" pitchFamily="34" charset="0"/>
              <a:cs typeface="Calibri" panose="020F0502020204030204" pitchFamily="34" charset="0"/>
            </a:endParaRPr>
          </a:p>
        </p:txBody>
      </p:sp>
      <p:sp>
        <p:nvSpPr>
          <p:cNvPr id="92" name="Oval 91">
            <a:extLst>
              <a:ext uri="{FF2B5EF4-FFF2-40B4-BE49-F238E27FC236}">
                <a16:creationId xmlns:a16="http://schemas.microsoft.com/office/drawing/2014/main" id="{B24A78CD-5432-5AEC-A992-3ECA7ED0B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Pencil with solid fill">
            <a:extLst>
              <a:ext uri="{FF2B5EF4-FFF2-40B4-BE49-F238E27FC236}">
                <a16:creationId xmlns:a16="http://schemas.microsoft.com/office/drawing/2014/main" id="{CE0B92F0-B94B-2B01-7041-8924A3AE9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1283" y="543856"/>
            <a:ext cx="861889" cy="86188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4" name="Freeform: Shape 93">
            <a:extLst>
              <a:ext uri="{FF2B5EF4-FFF2-40B4-BE49-F238E27FC236}">
                <a16:creationId xmlns:a16="http://schemas.microsoft.com/office/drawing/2014/main" id="{B733A01D-724F-09AA-0E51-850645589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96" name="Straight Connector 95">
            <a:extLst>
              <a:ext uri="{FF2B5EF4-FFF2-40B4-BE49-F238E27FC236}">
                <a16:creationId xmlns:a16="http://schemas.microsoft.com/office/drawing/2014/main" id="{C2979123-E699-CBF2-3EA9-4030A2578C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5" name="Graphic 14" descr="Books with solid fill">
            <a:extLst>
              <a:ext uri="{FF2B5EF4-FFF2-40B4-BE49-F238E27FC236}">
                <a16:creationId xmlns:a16="http://schemas.microsoft.com/office/drawing/2014/main" id="{03CDEBDF-6894-7998-2057-33F532C367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1224" y="2442415"/>
            <a:ext cx="1305657" cy="130565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8" name="Freeform: Shape 97">
            <a:extLst>
              <a:ext uri="{FF2B5EF4-FFF2-40B4-BE49-F238E27FC236}">
                <a16:creationId xmlns:a16="http://schemas.microsoft.com/office/drawing/2014/main" id="{4425673E-7254-BCEB-7B66-16B497A44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Arc 99">
            <a:extLst>
              <a:ext uri="{FF2B5EF4-FFF2-40B4-BE49-F238E27FC236}">
                <a16:creationId xmlns:a16="http://schemas.microsoft.com/office/drawing/2014/main" id="{CFD2EF7A-D681-3558-04BF-E8550E767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8DAB3CFA-2883-0C79-B065-F55F408B357A}"/>
              </a:ext>
            </a:extLst>
          </p:cNvPr>
          <p:cNvSpPr/>
          <p:nvPr/>
        </p:nvSpPr>
        <p:spPr>
          <a:xfrm rot="3000818">
            <a:off x="6155769" y="5171892"/>
            <a:ext cx="2962347" cy="2556724"/>
          </a:xfrm>
          <a:prstGeom prst="ellipse">
            <a:avLst/>
          </a:prstGeom>
          <a:solidFill>
            <a:srgbClr val="3494BA"/>
          </a:solidFill>
          <a:ln>
            <a:solidFill>
              <a:srgbClr val="349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6" name="Graphic 25" descr="Diamond Suit outline">
            <a:extLst>
              <a:ext uri="{FF2B5EF4-FFF2-40B4-BE49-F238E27FC236}">
                <a16:creationId xmlns:a16="http://schemas.microsoft.com/office/drawing/2014/main" id="{9B6BFC35-DCBE-EF21-73E2-06113EA1E9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225159">
            <a:off x="8335027" y="572516"/>
            <a:ext cx="1978328" cy="2360625"/>
          </a:xfrm>
          <a:prstGeom prst="rect">
            <a:avLst/>
          </a:prstGeom>
        </p:spPr>
      </p:pic>
    </p:spTree>
    <p:extLst>
      <p:ext uri="{BB962C8B-B14F-4D97-AF65-F5344CB8AC3E}">
        <p14:creationId xmlns:p14="http://schemas.microsoft.com/office/powerpoint/2010/main" val="3557869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03B4D"/>
        </a:solidFill>
        <a:effectLst/>
      </p:bgPr>
    </p:bg>
    <p:spTree>
      <p:nvGrpSpPr>
        <p:cNvPr id="1" name="">
          <a:extLst>
            <a:ext uri="{FF2B5EF4-FFF2-40B4-BE49-F238E27FC236}">
              <a16:creationId xmlns:a16="http://schemas.microsoft.com/office/drawing/2014/main" id="{9BF301F6-90CB-CCEB-D4D1-792796D2D857}"/>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5340DDF-17FB-9226-F66F-10AF5C6CA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66A0BB99-BF93-D75D-66D0-A102D14C6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4B3E94C0-7212-3151-A941-F893CC043845}"/>
              </a:ext>
            </a:extLst>
          </p:cNvPr>
          <p:cNvSpPr>
            <a:spLocks noGrp="1"/>
          </p:cNvSpPr>
          <p:nvPr>
            <p:ph type="title"/>
          </p:nvPr>
        </p:nvSpPr>
        <p:spPr>
          <a:xfrm>
            <a:off x="1804988" y="1442171"/>
            <a:ext cx="8582025" cy="2359807"/>
          </a:xfrm>
        </p:spPr>
        <p:txBody>
          <a:bodyPr vert="horz" lIns="91440" tIns="45720" rIns="91440" bIns="45720" rtlCol="0" anchor="ctr">
            <a:normAutofit fontScale="90000"/>
          </a:bodyPr>
          <a:lstStyle/>
          <a:p>
            <a:pPr algn="ctr"/>
            <a:r>
              <a:rPr lang="en-US" sz="6600" b="1">
                <a:solidFill>
                  <a:srgbClr val="225F78"/>
                </a:solidFill>
              </a:rPr>
              <a:t>Structuring Content </a:t>
            </a:r>
            <a:br>
              <a:rPr lang="en-US" sz="6600" b="1">
                <a:solidFill>
                  <a:srgbClr val="225F78"/>
                </a:solidFill>
              </a:rPr>
            </a:br>
            <a:r>
              <a:rPr lang="en-US" sz="6600" b="1">
                <a:solidFill>
                  <a:srgbClr val="225F78"/>
                </a:solidFill>
              </a:rPr>
              <a:t>for Effectiveness </a:t>
            </a:r>
            <a:br>
              <a:rPr lang="en-US" sz="6600" b="1">
                <a:solidFill>
                  <a:srgbClr val="225F78"/>
                </a:solidFill>
              </a:rPr>
            </a:br>
            <a:r>
              <a:rPr lang="en-US" sz="6600" b="1">
                <a:solidFill>
                  <a:srgbClr val="225F78"/>
                </a:solidFill>
              </a:rPr>
              <a:t>and Practicality</a:t>
            </a:r>
            <a:endParaRPr lang="en-US" sz="6600" b="1" kern="1200">
              <a:solidFill>
                <a:srgbClr val="225F78"/>
              </a:solidFill>
              <a:latin typeface="+mj-lt"/>
              <a:ea typeface="+mj-ea"/>
              <a:cs typeface="+mj-cs"/>
            </a:endParaRPr>
          </a:p>
        </p:txBody>
      </p:sp>
      <p:sp>
        <p:nvSpPr>
          <p:cNvPr id="44" name="Rectangle: Rounded Corners 43">
            <a:extLst>
              <a:ext uri="{FF2B5EF4-FFF2-40B4-BE49-F238E27FC236}">
                <a16:creationId xmlns:a16="http://schemas.microsoft.com/office/drawing/2014/main" id="{A5F228D8-8A84-809D-3D41-F639DB368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559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descr="A close-up of a puzzle&#10;&#10;AI-generated content may be incorrect.">
            <a:extLst>
              <a:ext uri="{FF2B5EF4-FFF2-40B4-BE49-F238E27FC236}">
                <a16:creationId xmlns:a16="http://schemas.microsoft.com/office/drawing/2014/main" id="{E2E46DD3-7BD9-F282-A47B-2DCA6DE63F4C}"/>
              </a:ext>
            </a:extLst>
          </p:cNvPr>
          <p:cNvPicPr>
            <a:picLocks noChangeAspect="1"/>
          </p:cNvPicPr>
          <p:nvPr/>
        </p:nvPicPr>
        <p:blipFill>
          <a:blip r:embed="rId2"/>
          <a:srcRect t="9375"/>
          <a:stretch>
            <a:fillRect/>
          </a:stretch>
        </p:blipFill>
        <p:spPr>
          <a:xfrm>
            <a:off x="6501118" y="2392890"/>
            <a:ext cx="4616434" cy="1893098"/>
          </a:xfrm>
          <a:prstGeom prst="rect">
            <a:avLst/>
          </a:prstGeom>
        </p:spPr>
      </p:pic>
      <p:cxnSp>
        <p:nvCxnSpPr>
          <p:cNvPr id="14" name="Straight Connector 13">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A person sitting at a table with a calendar and a cup of coffee&#10;&#10;AI-generated content may be incorrect.">
            <a:extLst>
              <a:ext uri="{FF2B5EF4-FFF2-40B4-BE49-F238E27FC236}">
                <a16:creationId xmlns:a16="http://schemas.microsoft.com/office/drawing/2014/main" id="{1D55E249-25D1-1082-6B21-B5621E691603}"/>
              </a:ext>
            </a:extLst>
          </p:cNvPr>
          <p:cNvPicPr>
            <a:picLocks noChangeAspect="1"/>
          </p:cNvPicPr>
          <p:nvPr/>
        </p:nvPicPr>
        <p:blipFill>
          <a:blip r:embed="rId3"/>
          <a:stretch>
            <a:fillRect/>
          </a:stretch>
        </p:blipFill>
        <p:spPr>
          <a:xfrm>
            <a:off x="1044930" y="2392890"/>
            <a:ext cx="4644528" cy="1811365"/>
          </a:xfrm>
          <a:prstGeom prst="rect">
            <a:avLst/>
          </a:prstGeom>
        </p:spPr>
      </p:pic>
      <p:sp>
        <p:nvSpPr>
          <p:cNvPr id="6" name="TextBox 5">
            <a:extLst>
              <a:ext uri="{FF2B5EF4-FFF2-40B4-BE49-F238E27FC236}">
                <a16:creationId xmlns:a16="http://schemas.microsoft.com/office/drawing/2014/main" id="{03B446B6-5D49-AB81-D242-7A0672DD1A52}"/>
              </a:ext>
            </a:extLst>
          </p:cNvPr>
          <p:cNvSpPr txBox="1"/>
          <p:nvPr/>
        </p:nvSpPr>
        <p:spPr>
          <a:xfrm>
            <a:off x="4702157" y="969798"/>
            <a:ext cx="2805961" cy="769441"/>
          </a:xfrm>
          <a:prstGeom prst="rect">
            <a:avLst/>
          </a:prstGeom>
          <a:noFill/>
          <a:ln>
            <a:solidFill>
              <a:schemeClr val="accent1"/>
            </a:solidFill>
          </a:ln>
        </p:spPr>
        <p:txBody>
          <a:bodyPr wrap="none" rtlCol="0">
            <a:spAutoFit/>
          </a:bodyPr>
          <a:lstStyle/>
          <a:p>
            <a:pPr algn="ctr"/>
            <a:r>
              <a:rPr lang="en-US" sz="4400" b="1"/>
              <a:t>Our Focus</a:t>
            </a:r>
          </a:p>
        </p:txBody>
      </p:sp>
    </p:spTree>
    <p:extLst>
      <p:ext uri="{BB962C8B-B14F-4D97-AF65-F5344CB8AC3E}">
        <p14:creationId xmlns:p14="http://schemas.microsoft.com/office/powerpoint/2010/main" val="608808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DE0F4-1901-5333-9929-95C3DD68C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F8E45-1000-F094-9E12-F197679630E1}"/>
              </a:ext>
            </a:extLst>
          </p:cNvPr>
          <p:cNvSpPr>
            <a:spLocks noGrp="1"/>
          </p:cNvSpPr>
          <p:nvPr>
            <p:ph type="title"/>
          </p:nvPr>
        </p:nvSpPr>
        <p:spPr/>
        <p:txBody>
          <a:bodyPr>
            <a:normAutofit fontScale="90000"/>
          </a:bodyPr>
          <a:lstStyle/>
          <a:p>
            <a:r>
              <a:rPr lang="en-US" b="1"/>
              <a:t>Tailoring Content to Support Adult Learners</a:t>
            </a:r>
            <a:r>
              <a:rPr lang="en-US"/>
              <a:t>:</a:t>
            </a:r>
            <a:br>
              <a:rPr lang="en-US"/>
            </a:br>
            <a:r>
              <a:rPr lang="en-US" i="1"/>
              <a:t>Moving beyond “one size fits all…”</a:t>
            </a:r>
          </a:p>
        </p:txBody>
      </p:sp>
      <p:sp>
        <p:nvSpPr>
          <p:cNvPr id="3" name="Content Placeholder 2">
            <a:extLst>
              <a:ext uri="{FF2B5EF4-FFF2-40B4-BE49-F238E27FC236}">
                <a16:creationId xmlns:a16="http://schemas.microsoft.com/office/drawing/2014/main" id="{1D4EBA77-5936-42FA-9A53-03E74BA20F52}"/>
              </a:ext>
            </a:extLst>
          </p:cNvPr>
          <p:cNvSpPr>
            <a:spLocks noGrp="1"/>
          </p:cNvSpPr>
          <p:nvPr>
            <p:ph idx="1"/>
          </p:nvPr>
        </p:nvSpPr>
        <p:spPr/>
        <p:txBody>
          <a:bodyPr>
            <a:normAutofit/>
          </a:bodyPr>
          <a:lstStyle/>
          <a:p>
            <a:r>
              <a:rPr lang="en-US"/>
              <a:t>Considering needs, experiences, and learning preferences</a:t>
            </a:r>
          </a:p>
          <a:p>
            <a:r>
              <a:rPr lang="en-US"/>
              <a:t>Effectiveness</a:t>
            </a:r>
          </a:p>
          <a:p>
            <a:pPr lvl="1"/>
            <a:r>
              <a:rPr lang="en-US"/>
              <a:t>What do we know about adult learning?</a:t>
            </a:r>
          </a:p>
          <a:p>
            <a:pPr lvl="1"/>
            <a:r>
              <a:rPr lang="en-US"/>
              <a:t>Evidence-based strategies</a:t>
            </a:r>
          </a:p>
          <a:p>
            <a:pPr lvl="1"/>
            <a:r>
              <a:rPr lang="en-US"/>
              <a:t>Relevance and value</a:t>
            </a:r>
          </a:p>
          <a:p>
            <a:r>
              <a:rPr lang="en-US"/>
              <a:t>Practical Considerations</a:t>
            </a:r>
          </a:p>
          <a:p>
            <a:pPr lvl="1"/>
            <a:r>
              <a:rPr lang="en-US"/>
              <a:t>Availability/scheduling</a:t>
            </a:r>
          </a:p>
          <a:p>
            <a:pPr lvl="1"/>
            <a:r>
              <a:rPr lang="en-US"/>
              <a:t>Resources at your disposal</a:t>
            </a:r>
          </a:p>
          <a:p>
            <a:pPr lvl="1"/>
            <a:r>
              <a:rPr lang="en-US"/>
              <a:t>Incentives and ways to encourage use</a:t>
            </a:r>
          </a:p>
          <a:p>
            <a:pPr lvl="1"/>
            <a:r>
              <a:rPr lang="en-US"/>
              <a:t>Access (making content readily usable)</a:t>
            </a:r>
          </a:p>
        </p:txBody>
      </p:sp>
      <p:graphicFrame>
        <p:nvGraphicFramePr>
          <p:cNvPr id="4" name="Diagram 3">
            <a:extLst>
              <a:ext uri="{FF2B5EF4-FFF2-40B4-BE49-F238E27FC236}">
                <a16:creationId xmlns:a16="http://schemas.microsoft.com/office/drawing/2014/main" id="{1019D66A-6549-E582-9B92-A1040B1566E7}"/>
              </a:ext>
            </a:extLst>
          </p:cNvPr>
          <p:cNvGraphicFramePr/>
          <p:nvPr>
            <p:extLst>
              <p:ext uri="{D42A27DB-BD31-4B8C-83A1-F6EECF244321}">
                <p14:modId xmlns:p14="http://schemas.microsoft.com/office/powerpoint/2010/main" val="3625335846"/>
              </p:ext>
            </p:extLst>
          </p:nvPr>
        </p:nvGraphicFramePr>
        <p:xfrm>
          <a:off x="7203440" y="2985294"/>
          <a:ext cx="4267200" cy="298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tar: 5 Points 4">
            <a:extLst>
              <a:ext uri="{FF2B5EF4-FFF2-40B4-BE49-F238E27FC236}">
                <a16:creationId xmlns:a16="http://schemas.microsoft.com/office/drawing/2014/main" id="{A0F612F7-2438-D705-11E9-AE686D15D7E5}"/>
              </a:ext>
            </a:extLst>
          </p:cNvPr>
          <p:cNvSpPr/>
          <p:nvPr/>
        </p:nvSpPr>
        <p:spPr>
          <a:xfrm>
            <a:off x="9095740" y="4241800"/>
            <a:ext cx="482600" cy="4445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30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D3727D5-27A6-3CC4-269E-57CE33346C76}"/>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Principles of Adult Learning </a:t>
            </a:r>
            <a:r>
              <a:rPr lang="en-US" sz="2500"/>
              <a:t>(Knowles et al., 2015)</a:t>
            </a:r>
            <a:br>
              <a:rPr lang="en-US"/>
            </a:br>
            <a:endParaRPr lang="en-US" sz="2800"/>
          </a:p>
        </p:txBody>
      </p:sp>
      <p:graphicFrame>
        <p:nvGraphicFramePr>
          <p:cNvPr id="14" name="Content Placeholder 3">
            <a:extLst>
              <a:ext uri="{FF2B5EF4-FFF2-40B4-BE49-F238E27FC236}">
                <a16:creationId xmlns:a16="http://schemas.microsoft.com/office/drawing/2014/main" id="{86893BCE-AC2A-CBFC-CC23-E08C53F17CC6}"/>
              </a:ext>
            </a:extLst>
          </p:cNvPr>
          <p:cNvGraphicFramePr>
            <a:graphicFrameLocks noGrp="1"/>
          </p:cNvGraphicFramePr>
          <p:nvPr>
            <p:ph idx="1"/>
            <p:extLst>
              <p:ext uri="{D42A27DB-BD31-4B8C-83A1-F6EECF244321}">
                <p14:modId xmlns:p14="http://schemas.microsoft.com/office/powerpoint/2010/main" val="34067676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a:extLst>
              <a:ext uri="{FF2B5EF4-FFF2-40B4-BE49-F238E27FC236}">
                <a16:creationId xmlns:a16="http://schemas.microsoft.com/office/drawing/2014/main" id="{7F303936-2EA6-104F-6864-F080AB270A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82105" y="260823"/>
            <a:ext cx="971695" cy="145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158810"/>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D2BFB-FC8A-0B70-63AE-5DD556A167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830FAB7-CC26-2987-DA80-1D7CE9397C50}"/>
              </a:ext>
            </a:extLst>
          </p:cNvPr>
          <p:cNvGraphicFramePr>
            <a:graphicFrameLocks noGrp="1"/>
          </p:cNvGraphicFramePr>
          <p:nvPr>
            <p:ph idx="1"/>
            <p:extLst>
              <p:ext uri="{D42A27DB-BD31-4B8C-83A1-F6EECF244321}">
                <p14:modId xmlns:p14="http://schemas.microsoft.com/office/powerpoint/2010/main" val="384916305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1B1B20CA-29AF-FCAE-77C4-03891CD0EFF9}"/>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Principles of Adult Learning </a:t>
            </a:r>
            <a:r>
              <a:rPr lang="en-US" sz="2500"/>
              <a:t>(Knowles et al., 2015)  </a:t>
            </a:r>
            <a:br>
              <a:rPr lang="en-US"/>
            </a:br>
            <a:endParaRPr lang="en-US" sz="2800"/>
          </a:p>
        </p:txBody>
      </p:sp>
      <p:sp>
        <p:nvSpPr>
          <p:cNvPr id="2" name="Oval 1">
            <a:extLst>
              <a:ext uri="{FF2B5EF4-FFF2-40B4-BE49-F238E27FC236}">
                <a16:creationId xmlns:a16="http://schemas.microsoft.com/office/drawing/2014/main" id="{400AB0BC-00FA-B53E-2029-39BE054D477C}"/>
              </a:ext>
            </a:extLst>
          </p:cNvPr>
          <p:cNvSpPr/>
          <p:nvPr/>
        </p:nvSpPr>
        <p:spPr>
          <a:xfrm>
            <a:off x="657476" y="1691504"/>
            <a:ext cx="3649481" cy="2309790"/>
          </a:xfrm>
          <a:prstGeom prst="ellipse">
            <a:avLst/>
          </a:prstGeom>
          <a:noFill/>
          <a:ln w="190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358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9BD85D-C1BE-059C-4397-6C9FFF2594FB}"/>
              </a:ext>
            </a:extLst>
          </p:cNvPr>
          <p:cNvSpPr txBox="1">
            <a:spLocks/>
          </p:cNvSpPr>
          <p:nvPr/>
        </p:nvSpPr>
        <p:spPr>
          <a:xfrm>
            <a:off x="943509" y="292968"/>
            <a:ext cx="9672388" cy="1335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Relevance and Utility</a:t>
            </a:r>
            <a:br>
              <a:rPr lang="en-US"/>
            </a:br>
            <a:endParaRPr lang="en-US" sz="2800"/>
          </a:p>
        </p:txBody>
      </p:sp>
      <p:sp>
        <p:nvSpPr>
          <p:cNvPr id="5" name="Content Placeholder 2">
            <a:extLst>
              <a:ext uri="{FF2B5EF4-FFF2-40B4-BE49-F238E27FC236}">
                <a16:creationId xmlns:a16="http://schemas.microsoft.com/office/drawing/2014/main" id="{C41641AA-7146-ED15-CB66-B3B7656A3D4B}"/>
              </a:ext>
            </a:extLst>
          </p:cNvPr>
          <p:cNvSpPr txBox="1">
            <a:spLocks/>
          </p:cNvSpPr>
          <p:nvPr/>
        </p:nvSpPr>
        <p:spPr>
          <a:xfrm>
            <a:off x="732891" y="1250295"/>
            <a:ext cx="10515600" cy="3798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Problem-oriented and rooted in a clear identified “why”</a:t>
            </a:r>
          </a:p>
          <a:p>
            <a:pPr lvl="1"/>
            <a:r>
              <a:rPr lang="en-US"/>
              <a:t>We designed our content to specifically address identified needs and gaps in training (in terms of scope, </a:t>
            </a:r>
            <a:r>
              <a:rPr lang="es-MX" err="1"/>
              <a:t>target</a:t>
            </a:r>
            <a:r>
              <a:rPr lang="es-MX"/>
              <a:t> </a:t>
            </a:r>
            <a:r>
              <a:rPr lang="en-US"/>
              <a:t>skills, and hands-on training)</a:t>
            </a:r>
            <a:endParaRPr lang="en-US" sz="2000"/>
          </a:p>
        </p:txBody>
      </p:sp>
      <p:sp>
        <p:nvSpPr>
          <p:cNvPr id="10" name="Speech Bubble: Rectangle 9">
            <a:extLst>
              <a:ext uri="{FF2B5EF4-FFF2-40B4-BE49-F238E27FC236}">
                <a16:creationId xmlns:a16="http://schemas.microsoft.com/office/drawing/2014/main" id="{5FDB6037-7BD5-887F-73B1-16B9418EBE4B}"/>
              </a:ext>
            </a:extLst>
          </p:cNvPr>
          <p:cNvSpPr/>
          <p:nvPr/>
        </p:nvSpPr>
        <p:spPr>
          <a:xfrm>
            <a:off x="7391599" y="4918206"/>
            <a:ext cx="3587268" cy="1646826"/>
          </a:xfrm>
          <a:prstGeom prst="wedgeRectCallout">
            <a:avLst>
              <a:gd name="adj1" fmla="val 22005"/>
              <a:gd name="adj2" fmla="val -64745"/>
            </a:avLst>
          </a:prstGeom>
          <a:solidFill>
            <a:srgbClr val="3494BA"/>
          </a:solidFill>
          <a:ln w="57150">
            <a:solidFill>
              <a:srgbClr val="225F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Training often involves passive or didactic learning as opposed to hands-on training and clinical skills (Hine et al., 2019, 2021; McMillan et al., 2016)</a:t>
            </a:r>
          </a:p>
        </p:txBody>
      </p:sp>
      <p:sp>
        <p:nvSpPr>
          <p:cNvPr id="18" name="Speech Bubble: Rectangle 17">
            <a:extLst>
              <a:ext uri="{FF2B5EF4-FFF2-40B4-BE49-F238E27FC236}">
                <a16:creationId xmlns:a16="http://schemas.microsoft.com/office/drawing/2014/main" id="{D639A39E-4FD8-5A1A-65BE-02716351300F}"/>
              </a:ext>
            </a:extLst>
          </p:cNvPr>
          <p:cNvSpPr/>
          <p:nvPr/>
        </p:nvSpPr>
        <p:spPr>
          <a:xfrm>
            <a:off x="1505814" y="2794633"/>
            <a:ext cx="3587268" cy="1646826"/>
          </a:xfrm>
          <a:prstGeom prst="wedgeRectCallout">
            <a:avLst>
              <a:gd name="adj1" fmla="val -21865"/>
              <a:gd name="adj2" fmla="val 64076"/>
            </a:avLst>
          </a:prstGeom>
          <a:solidFill>
            <a:srgbClr val="225F78"/>
          </a:solidFill>
          <a:ln w="57150">
            <a:solidFill>
              <a:srgbClr val="349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Providers report inadequate training and low levels of competence in caring for children with autism (Broder-</a:t>
            </a:r>
            <a:r>
              <a:rPr lang="en-US" err="1"/>
              <a:t>Fingert</a:t>
            </a:r>
            <a:r>
              <a:rPr lang="en-US"/>
              <a:t> et al., 2014; Carbone et al., 2010)</a:t>
            </a:r>
          </a:p>
        </p:txBody>
      </p:sp>
      <p:sp>
        <p:nvSpPr>
          <p:cNvPr id="2" name="Speech Bubble: Rectangle 1">
            <a:extLst>
              <a:ext uri="{FF2B5EF4-FFF2-40B4-BE49-F238E27FC236}">
                <a16:creationId xmlns:a16="http://schemas.microsoft.com/office/drawing/2014/main" id="{9AFE84B0-B106-73FA-EC9A-2966A6A320BB}"/>
              </a:ext>
            </a:extLst>
          </p:cNvPr>
          <p:cNvSpPr/>
          <p:nvPr/>
        </p:nvSpPr>
        <p:spPr>
          <a:xfrm>
            <a:off x="5760906" y="2794633"/>
            <a:ext cx="3587268" cy="1646826"/>
          </a:xfrm>
          <a:prstGeom prst="wedgeRectCallout">
            <a:avLst>
              <a:gd name="adj1" fmla="val -21187"/>
              <a:gd name="adj2" fmla="val -62431"/>
            </a:avLst>
          </a:prstGeom>
          <a:solidFill>
            <a:srgbClr val="7A8C8E"/>
          </a:solidFill>
          <a:ln w="57150">
            <a:solidFill>
              <a:srgbClr val="103B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Providers need </a:t>
            </a:r>
            <a:r>
              <a:rPr lang="en-US" b="1">
                <a:solidFill>
                  <a:srgbClr val="103B4D"/>
                </a:solidFill>
              </a:rPr>
              <a:t>guidance on how to frame discussions and council families</a:t>
            </a:r>
            <a:r>
              <a:rPr lang="en-US">
                <a:solidFill>
                  <a:schemeClr val="bg1"/>
                </a:solidFill>
              </a:rPr>
              <a:t> (e.g. strengths-based)</a:t>
            </a:r>
          </a:p>
        </p:txBody>
      </p:sp>
      <p:sp>
        <p:nvSpPr>
          <p:cNvPr id="6" name="Speech Bubble: Rectangle 5">
            <a:extLst>
              <a:ext uri="{FF2B5EF4-FFF2-40B4-BE49-F238E27FC236}">
                <a16:creationId xmlns:a16="http://schemas.microsoft.com/office/drawing/2014/main" id="{974A45EC-9EF7-BBDF-3CBD-011BD3C0B48F}"/>
              </a:ext>
            </a:extLst>
          </p:cNvPr>
          <p:cNvSpPr/>
          <p:nvPr/>
        </p:nvSpPr>
        <p:spPr>
          <a:xfrm>
            <a:off x="3081206" y="4918206"/>
            <a:ext cx="3587268" cy="1646826"/>
          </a:xfrm>
          <a:prstGeom prst="wedgeRectCallout">
            <a:avLst>
              <a:gd name="adj1" fmla="val -20478"/>
              <a:gd name="adj2" fmla="val -63974"/>
            </a:avLst>
          </a:prstGeom>
          <a:solidFill>
            <a:srgbClr val="75BDA7"/>
          </a:solidFill>
          <a:ln w="57150">
            <a:solidFill>
              <a:srgbClr val="225F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Families need </a:t>
            </a:r>
            <a:r>
              <a:rPr lang="en-US" b="1">
                <a:solidFill>
                  <a:srgbClr val="225F78"/>
                </a:solidFill>
              </a:rPr>
              <a:t>better care coordination</a:t>
            </a:r>
            <a:r>
              <a:rPr lang="en-US">
                <a:solidFill>
                  <a:srgbClr val="225F78"/>
                </a:solidFill>
              </a:rPr>
              <a:t> </a:t>
            </a:r>
            <a:r>
              <a:rPr lang="en-US"/>
              <a:t>and </a:t>
            </a:r>
            <a:r>
              <a:rPr lang="en-US" b="1">
                <a:solidFill>
                  <a:srgbClr val="225F78"/>
                </a:solidFill>
              </a:rPr>
              <a:t>connection to high-quality resources </a:t>
            </a:r>
            <a:r>
              <a:rPr lang="en-US"/>
              <a:t>after autism diagnosis </a:t>
            </a:r>
          </a:p>
        </p:txBody>
      </p:sp>
    </p:spTree>
    <p:extLst>
      <p:ext uri="{BB962C8B-B14F-4D97-AF65-F5344CB8AC3E}">
        <p14:creationId xmlns:p14="http://schemas.microsoft.com/office/powerpoint/2010/main" val="3857475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4CAC4-DCF7-9525-90F5-2BD3B59D07C5}"/>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C6C1424-834B-DD6E-2FD8-3DE3ECDBE778}"/>
              </a:ext>
            </a:extLst>
          </p:cNvPr>
          <p:cNvGraphicFramePr>
            <a:graphicFrameLocks noGrp="1"/>
          </p:cNvGraphicFramePr>
          <p:nvPr>
            <p:ph idx="1"/>
            <p:extLst>
              <p:ext uri="{D42A27DB-BD31-4B8C-83A1-F6EECF244321}">
                <p14:modId xmlns:p14="http://schemas.microsoft.com/office/powerpoint/2010/main" val="13626256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9329A21C-C99E-DF35-213F-0279CDD3ACD0}"/>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Principles of Adult Learning </a:t>
            </a:r>
            <a:r>
              <a:rPr lang="en-US" sz="2500"/>
              <a:t>(Knowles et al., 2015)</a:t>
            </a:r>
            <a:br>
              <a:rPr lang="en-US" sz="2500"/>
            </a:br>
            <a:endParaRPr lang="en-US" sz="2500"/>
          </a:p>
        </p:txBody>
      </p:sp>
      <p:sp>
        <p:nvSpPr>
          <p:cNvPr id="2" name="Oval 1">
            <a:extLst>
              <a:ext uri="{FF2B5EF4-FFF2-40B4-BE49-F238E27FC236}">
                <a16:creationId xmlns:a16="http://schemas.microsoft.com/office/drawing/2014/main" id="{2442E000-19C4-6504-DDC4-6FE94CA6A3BE}"/>
              </a:ext>
            </a:extLst>
          </p:cNvPr>
          <p:cNvSpPr/>
          <p:nvPr/>
        </p:nvSpPr>
        <p:spPr>
          <a:xfrm>
            <a:off x="4271259" y="1691504"/>
            <a:ext cx="3649481" cy="2309790"/>
          </a:xfrm>
          <a:prstGeom prst="ellipse">
            <a:avLst/>
          </a:prstGeom>
          <a:noFill/>
          <a:ln w="190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20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99DA0DC-35CB-91F9-27F0-2C93061AEF28}"/>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b="1"/>
              <a:t>Team Introduction &amp; Participant Polls</a:t>
            </a:r>
          </a:p>
        </p:txBody>
      </p:sp>
      <p:sp>
        <p:nvSpPr>
          <p:cNvPr id="7" name="Rectangle: Rounded Corners 6">
            <a:extLst>
              <a:ext uri="{FF2B5EF4-FFF2-40B4-BE49-F238E27FC236}">
                <a16:creationId xmlns:a16="http://schemas.microsoft.com/office/drawing/2014/main" id="{8E005A36-1566-F547-8B47-87765380E0D7}"/>
              </a:ext>
            </a:extLst>
          </p:cNvPr>
          <p:cNvSpPr/>
          <p:nvPr/>
        </p:nvSpPr>
        <p:spPr>
          <a:xfrm>
            <a:off x="838200" y="1825625"/>
            <a:ext cx="5393361" cy="43513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nSpc>
                <a:spcPct val="90000"/>
              </a:lnSpc>
              <a:spcAft>
                <a:spcPts val="600"/>
              </a:spcAft>
            </a:pPr>
            <a:r>
              <a:rPr lang="en-US" sz="2000">
                <a:solidFill>
                  <a:schemeClr val="tx1"/>
                </a:solidFill>
              </a:rPr>
              <a:t>*</a:t>
            </a:r>
            <a:r>
              <a:rPr lang="en-US" sz="2000" err="1">
                <a:solidFill>
                  <a:schemeClr val="tx1"/>
                </a:solidFill>
              </a:rPr>
              <a:t>Mentimeter</a:t>
            </a:r>
            <a:r>
              <a:rPr lang="en-US" sz="2000">
                <a:solidFill>
                  <a:schemeClr val="tx1"/>
                </a:solidFill>
              </a:rPr>
              <a:t> Polls:</a:t>
            </a:r>
          </a:p>
          <a:p>
            <a:pPr marL="342900" indent="-228600">
              <a:lnSpc>
                <a:spcPct val="90000"/>
              </a:lnSpc>
              <a:spcAft>
                <a:spcPts val="600"/>
              </a:spcAft>
              <a:buFont typeface="Arial" panose="020B0604020202020204" pitchFamily="34" charset="0"/>
              <a:buChar char="•"/>
            </a:pPr>
            <a:r>
              <a:rPr lang="en-US" sz="2000">
                <a:solidFill>
                  <a:schemeClr val="tx1"/>
                </a:solidFill>
              </a:rPr>
              <a:t>What is your professional background and setting?</a:t>
            </a:r>
          </a:p>
          <a:p>
            <a:pPr marL="342900" indent="-228600">
              <a:lnSpc>
                <a:spcPct val="90000"/>
              </a:lnSpc>
              <a:spcAft>
                <a:spcPts val="600"/>
              </a:spcAft>
              <a:buFont typeface="Arial" panose="020B0604020202020204" pitchFamily="34" charset="0"/>
              <a:buChar char="•"/>
            </a:pPr>
            <a:r>
              <a:rPr lang="en-US" sz="2000">
                <a:solidFill>
                  <a:schemeClr val="tx1"/>
                </a:solidFill>
              </a:rPr>
              <a:t>What types of trainees/learners do you work with?</a:t>
            </a:r>
          </a:p>
        </p:txBody>
      </p:sp>
      <p:pic>
        <p:nvPicPr>
          <p:cNvPr id="9" name="Picture 8" descr="A group of people posing for a photo&#10;&#10;AI-generated content may be incorrect.">
            <a:extLst>
              <a:ext uri="{FF2B5EF4-FFF2-40B4-BE49-F238E27FC236}">
                <a16:creationId xmlns:a16="http://schemas.microsoft.com/office/drawing/2014/main" id="{8B4A393E-4EE5-97AF-460E-BB9F87F15F99}"/>
              </a:ext>
            </a:extLst>
          </p:cNvPr>
          <p:cNvPicPr>
            <a:picLocks noChangeAspect="1"/>
          </p:cNvPicPr>
          <p:nvPr/>
        </p:nvPicPr>
        <p:blipFill>
          <a:blip r:embed="rId3">
            <a:extLst>
              <a:ext uri="{28A0092B-C50C-407E-A947-70E740481C1C}">
                <a14:useLocalDpi xmlns:a14="http://schemas.microsoft.com/office/drawing/2010/main" val="0"/>
              </a:ext>
            </a:extLst>
          </a:blip>
          <a:srcRect l="11696" r="2053"/>
          <a:stretch>
            <a:fill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descr="ITAC">
            <a:extLst>
              <a:ext uri="{FF2B5EF4-FFF2-40B4-BE49-F238E27FC236}">
                <a16:creationId xmlns:a16="http://schemas.microsoft.com/office/drawing/2014/main" id="{0F81D7D2-3A4D-C83E-6CC6-9A9DC586DAB4}"/>
              </a:ext>
            </a:extLst>
          </p:cNvPr>
          <p:cNvSpPr/>
          <p:nvPr/>
        </p:nvSpPr>
        <p:spPr>
          <a:xfrm>
            <a:off x="10863089" y="3820412"/>
            <a:ext cx="1176550" cy="1178941"/>
          </a:xfrm>
          <a:prstGeom prst="ellipse">
            <a:avLst/>
          </a:prstGeom>
          <a:blipFill>
            <a:blip r:embed="rId4"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Trebuchet MS" panose="020B0603020202020204"/>
              <a:ea typeface="+mn-ea"/>
              <a:cs typeface="+mn-cs"/>
            </a:endParaRPr>
          </a:p>
        </p:txBody>
      </p:sp>
      <p:pic>
        <p:nvPicPr>
          <p:cNvPr id="4" name="Picture Placeholder 25">
            <a:extLst>
              <a:ext uri="{FF2B5EF4-FFF2-40B4-BE49-F238E27FC236}">
                <a16:creationId xmlns:a16="http://schemas.microsoft.com/office/drawing/2014/main" id="{CAD8AD96-4517-E23B-D1B6-255922146C69}"/>
              </a:ext>
            </a:extLst>
          </p:cNvPr>
          <p:cNvPicPr>
            <a:picLocks noChangeAspect="1"/>
          </p:cNvPicPr>
          <p:nvPr/>
        </p:nvPicPr>
        <p:blipFill>
          <a:blip r:embed="rId5">
            <a:extLst>
              <a:ext uri="{28A0092B-C50C-407E-A947-70E740481C1C}">
                <a14:useLocalDpi xmlns:a14="http://schemas.microsoft.com/office/drawing/2010/main" val="0"/>
              </a:ext>
            </a:extLst>
          </a:blip>
          <a:srcRect t="14384" b="14384"/>
          <a:stretch/>
        </p:blipFill>
        <p:spPr>
          <a:xfrm>
            <a:off x="10671164" y="1478520"/>
            <a:ext cx="1178945" cy="1178940"/>
          </a:xfrm>
          <a:prstGeom prst="ellipse">
            <a:avLst/>
          </a:prstGeom>
          <a:blipFill>
            <a:blip r:embed="rId4" cstate="print">
              <a:extLst>
                <a:ext uri="{28A0092B-C50C-407E-A947-70E740481C1C}">
                  <a14:useLocalDpi xmlns:a14="http://schemas.microsoft.com/office/drawing/2010/main" val="0"/>
                </a:ext>
              </a:extLst>
            </a:blip>
            <a:srcRect/>
            <a:stretch>
              <a:fillRect/>
            </a:stretch>
          </a:blipFill>
          <a:ln w="19050">
            <a:solidFill>
              <a:schemeClr val="tx1"/>
            </a:solidFill>
          </a:ln>
        </p:spPr>
      </p:pic>
      <p:pic>
        <p:nvPicPr>
          <p:cNvPr id="5" name="Picture Placeholder 25">
            <a:extLst>
              <a:ext uri="{FF2B5EF4-FFF2-40B4-BE49-F238E27FC236}">
                <a16:creationId xmlns:a16="http://schemas.microsoft.com/office/drawing/2014/main" id="{01D58B01-818A-B715-A3E4-0FCBA422B523}"/>
              </a:ext>
            </a:extLst>
          </p:cNvPr>
          <p:cNvPicPr>
            <a:picLocks noChangeAspect="1"/>
          </p:cNvPicPr>
          <p:nvPr/>
        </p:nvPicPr>
        <p:blipFill>
          <a:blip r:embed="rId6">
            <a:extLst>
              <a:ext uri="{28A0092B-C50C-407E-A947-70E740481C1C}">
                <a14:useLocalDpi xmlns:a14="http://schemas.microsoft.com/office/drawing/2010/main" val="0"/>
              </a:ext>
            </a:extLst>
          </a:blip>
          <a:srcRect t="14218" b="14218"/>
          <a:stretch/>
        </p:blipFill>
        <p:spPr>
          <a:xfrm>
            <a:off x="10955459" y="2625385"/>
            <a:ext cx="1178945" cy="1178940"/>
          </a:xfrm>
          <a:prstGeom prst="ellipse">
            <a:avLst/>
          </a:prstGeom>
          <a:ln w="19050">
            <a:solidFill>
              <a:schemeClr val="tx1"/>
            </a:solidFill>
          </a:ln>
        </p:spPr>
      </p:pic>
      <p:pic>
        <p:nvPicPr>
          <p:cNvPr id="6" name="Picture 2" descr="Gabija Zilinskaite - Research Analyst I ...">
            <a:extLst>
              <a:ext uri="{FF2B5EF4-FFF2-40B4-BE49-F238E27FC236}">
                <a16:creationId xmlns:a16="http://schemas.microsoft.com/office/drawing/2014/main" id="{CF7A9155-5DA3-6276-8D45-88FAF37B5B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6916" y="5162392"/>
            <a:ext cx="1184172" cy="1216247"/>
          </a:xfrm>
          <a:prstGeom prst="ellipse">
            <a:avLst/>
          </a:prstGeom>
          <a:blipFill>
            <a:blip r:embed="rId4" cstate="print">
              <a:extLst>
                <a:ext uri="{28A0092B-C50C-407E-A947-70E740481C1C}">
                  <a14:useLocalDpi xmlns:a14="http://schemas.microsoft.com/office/drawing/2010/main" val="0"/>
                </a:ext>
              </a:extLst>
            </a:blip>
            <a:srcRect/>
            <a:stretch>
              <a:fillRect/>
            </a:stretch>
          </a:blipFill>
          <a:ln w="19050">
            <a:solidFill>
              <a:schemeClr val="tx1"/>
            </a:solidFill>
          </a:ln>
        </p:spPr>
      </p:pic>
      <p:pic>
        <p:nvPicPr>
          <p:cNvPr id="11" name="Picture 2">
            <a:extLst>
              <a:ext uri="{FF2B5EF4-FFF2-40B4-BE49-F238E27FC236}">
                <a16:creationId xmlns:a16="http://schemas.microsoft.com/office/drawing/2014/main" id="{4F841EA5-417A-C582-7E31-A9938ADE80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3315" b="13315"/>
          <a:stretch/>
        </p:blipFill>
        <p:spPr bwMode="auto">
          <a:xfrm>
            <a:off x="10107249" y="4733266"/>
            <a:ext cx="1184172" cy="1216247"/>
          </a:xfrm>
          <a:prstGeom prst="ellipse">
            <a:avLst/>
          </a:prstGeom>
          <a:blipFill>
            <a:blip r:embed="rId4" cstate="print">
              <a:extLst>
                <a:ext uri="{28A0092B-C50C-407E-A947-70E740481C1C}">
                  <a14:useLocalDpi xmlns:a14="http://schemas.microsoft.com/office/drawing/2010/main" val="0"/>
                </a:ext>
              </a:extLst>
            </a:blip>
            <a:srcRect/>
            <a:stretch>
              <a:fillRect/>
            </a:stretch>
          </a:blipFill>
          <a:ln w="19050">
            <a:solidFill>
              <a:schemeClr val="tx1"/>
            </a:solidFill>
          </a:ln>
        </p:spPr>
      </p:pic>
    </p:spTree>
    <p:extLst>
      <p:ext uri="{BB962C8B-B14F-4D97-AF65-F5344CB8AC3E}">
        <p14:creationId xmlns:p14="http://schemas.microsoft.com/office/powerpoint/2010/main" val="114010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545AB-B848-372D-2372-DE71D16AF52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4F143B9-DF89-16CA-2F81-A68580A19423}"/>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Self-Direction</a:t>
            </a:r>
            <a:br>
              <a:rPr lang="en-US"/>
            </a:br>
            <a:endParaRPr lang="en-US" sz="2800"/>
          </a:p>
        </p:txBody>
      </p:sp>
      <p:sp>
        <p:nvSpPr>
          <p:cNvPr id="5" name="Content Placeholder 2">
            <a:extLst>
              <a:ext uri="{FF2B5EF4-FFF2-40B4-BE49-F238E27FC236}">
                <a16:creationId xmlns:a16="http://schemas.microsoft.com/office/drawing/2014/main" id="{DF8CEFCB-FF1B-B845-FABF-F06620D61149}"/>
              </a:ext>
            </a:extLst>
          </p:cNvPr>
          <p:cNvSpPr txBox="1">
            <a:spLocks/>
          </p:cNvSpPr>
          <p:nvPr/>
        </p:nvSpPr>
        <p:spPr>
          <a:xfrm>
            <a:off x="732891" y="1250294"/>
            <a:ext cx="3781052" cy="56077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0000"/>
                </a:solidFill>
              </a:rPr>
              <a:t>Content for adult learners should respect their autonomy and flexibly accommodate their busy schedules</a:t>
            </a:r>
          </a:p>
          <a:p>
            <a:r>
              <a:rPr lang="en-US">
                <a:solidFill>
                  <a:srgbClr val="000000"/>
                </a:solidFill>
              </a:rPr>
              <a:t>Modules are </a:t>
            </a:r>
            <a:r>
              <a:rPr lang="en-US" b="1">
                <a:solidFill>
                  <a:srgbClr val="3494BA"/>
                </a:solidFill>
              </a:rPr>
              <a:t>asynchronous</a:t>
            </a:r>
            <a:r>
              <a:rPr lang="en-US">
                <a:solidFill>
                  <a:srgbClr val="000000"/>
                </a:solidFill>
              </a:rPr>
              <a:t>, </a:t>
            </a:r>
            <a:r>
              <a:rPr lang="en-US" b="1">
                <a:solidFill>
                  <a:srgbClr val="3494BA"/>
                </a:solidFill>
              </a:rPr>
              <a:t>self-paced</a:t>
            </a:r>
            <a:r>
              <a:rPr lang="en-US">
                <a:solidFill>
                  <a:srgbClr val="000000"/>
                </a:solidFill>
              </a:rPr>
              <a:t>, and </a:t>
            </a:r>
            <a:r>
              <a:rPr lang="en-US" b="1">
                <a:solidFill>
                  <a:srgbClr val="3494BA"/>
                </a:solidFill>
              </a:rPr>
              <a:t>freely navigable</a:t>
            </a:r>
          </a:p>
        </p:txBody>
      </p:sp>
      <p:pic>
        <p:nvPicPr>
          <p:cNvPr id="3" name="Picture 2">
            <a:extLst>
              <a:ext uri="{FF2B5EF4-FFF2-40B4-BE49-F238E27FC236}">
                <a16:creationId xmlns:a16="http://schemas.microsoft.com/office/drawing/2014/main" id="{D7FF6024-9A2B-1980-2378-0E677E5AA7FC}"/>
              </a:ext>
            </a:extLst>
          </p:cNvPr>
          <p:cNvPicPr>
            <a:picLocks noChangeAspect="1"/>
          </p:cNvPicPr>
          <p:nvPr/>
        </p:nvPicPr>
        <p:blipFill>
          <a:blip r:embed="rId3"/>
          <a:srcRect b="31251"/>
          <a:stretch>
            <a:fillRect/>
          </a:stretch>
        </p:blipFill>
        <p:spPr>
          <a:xfrm>
            <a:off x="4964821" y="787263"/>
            <a:ext cx="1771741" cy="3632337"/>
          </a:xfrm>
          <a:prstGeom prst="rect">
            <a:avLst/>
          </a:prstGeom>
          <a:ln w="38100">
            <a:solidFill>
              <a:srgbClr val="225F78"/>
            </a:solidFill>
          </a:ln>
        </p:spPr>
      </p:pic>
      <p:pic>
        <p:nvPicPr>
          <p:cNvPr id="13" name="Picture 12">
            <a:extLst>
              <a:ext uri="{FF2B5EF4-FFF2-40B4-BE49-F238E27FC236}">
                <a16:creationId xmlns:a16="http://schemas.microsoft.com/office/drawing/2014/main" id="{574E359B-AAE0-340B-9063-B59BA19A4F6D}"/>
              </a:ext>
            </a:extLst>
          </p:cNvPr>
          <p:cNvPicPr>
            <a:picLocks noChangeAspect="1"/>
          </p:cNvPicPr>
          <p:nvPr/>
        </p:nvPicPr>
        <p:blipFill>
          <a:blip r:embed="rId4"/>
          <a:stretch>
            <a:fillRect/>
          </a:stretch>
        </p:blipFill>
        <p:spPr>
          <a:xfrm>
            <a:off x="7982829" y="787263"/>
            <a:ext cx="1771741" cy="4840192"/>
          </a:xfrm>
          <a:prstGeom prst="rect">
            <a:avLst/>
          </a:prstGeom>
          <a:ln w="38100">
            <a:solidFill>
              <a:srgbClr val="225F78"/>
            </a:solidFill>
          </a:ln>
        </p:spPr>
      </p:pic>
      <p:pic>
        <p:nvPicPr>
          <p:cNvPr id="15" name="Picture 14">
            <a:extLst>
              <a:ext uri="{FF2B5EF4-FFF2-40B4-BE49-F238E27FC236}">
                <a16:creationId xmlns:a16="http://schemas.microsoft.com/office/drawing/2014/main" id="{9C40E8E5-3726-1FBA-735F-888ED0F5DDAA}"/>
              </a:ext>
            </a:extLst>
          </p:cNvPr>
          <p:cNvPicPr>
            <a:picLocks noChangeAspect="1"/>
          </p:cNvPicPr>
          <p:nvPr/>
        </p:nvPicPr>
        <p:blipFill>
          <a:blip r:embed="rId5"/>
          <a:stretch>
            <a:fillRect/>
          </a:stretch>
        </p:blipFill>
        <p:spPr>
          <a:xfrm>
            <a:off x="10027024" y="4054146"/>
            <a:ext cx="1701887" cy="2482978"/>
          </a:xfrm>
          <a:prstGeom prst="rect">
            <a:avLst/>
          </a:prstGeom>
          <a:ln w="38100">
            <a:solidFill>
              <a:srgbClr val="225F78"/>
            </a:solidFill>
          </a:ln>
        </p:spPr>
      </p:pic>
      <p:pic>
        <p:nvPicPr>
          <p:cNvPr id="18" name="Graphic 17" descr="Cursor with solid fill">
            <a:extLst>
              <a:ext uri="{FF2B5EF4-FFF2-40B4-BE49-F238E27FC236}">
                <a16:creationId xmlns:a16="http://schemas.microsoft.com/office/drawing/2014/main" id="{3D4BA044-A468-3751-58E4-654EB5FFDC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420674">
            <a:off x="6573361" y="2816655"/>
            <a:ext cx="908903" cy="908903"/>
          </a:xfrm>
          <a:prstGeom prst="rect">
            <a:avLst/>
          </a:prstGeom>
        </p:spPr>
      </p:pic>
      <p:pic>
        <p:nvPicPr>
          <p:cNvPr id="20" name="Picture 19">
            <a:extLst>
              <a:ext uri="{FF2B5EF4-FFF2-40B4-BE49-F238E27FC236}">
                <a16:creationId xmlns:a16="http://schemas.microsoft.com/office/drawing/2014/main" id="{FE1B13F9-CCA1-DDE3-BB60-5B300B39EC34}"/>
              </a:ext>
            </a:extLst>
          </p:cNvPr>
          <p:cNvPicPr>
            <a:picLocks noChangeAspect="1"/>
          </p:cNvPicPr>
          <p:nvPr/>
        </p:nvPicPr>
        <p:blipFill>
          <a:blip r:embed="rId8"/>
          <a:stretch>
            <a:fillRect/>
          </a:stretch>
        </p:blipFill>
        <p:spPr>
          <a:xfrm>
            <a:off x="5707195" y="4647058"/>
            <a:ext cx="1701887" cy="1549480"/>
          </a:xfrm>
          <a:prstGeom prst="rect">
            <a:avLst/>
          </a:prstGeom>
          <a:ln w="38100">
            <a:solidFill>
              <a:srgbClr val="225F78"/>
            </a:solidFill>
          </a:ln>
        </p:spPr>
      </p:pic>
    </p:spTree>
    <p:extLst>
      <p:ext uri="{BB962C8B-B14F-4D97-AF65-F5344CB8AC3E}">
        <p14:creationId xmlns:p14="http://schemas.microsoft.com/office/powerpoint/2010/main" val="3450546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10541-4E40-4092-73F9-87F3C6EE82A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E6BD2FD-F57B-C40F-8D37-5CC0A2FA8233}"/>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Principles of Adult Learning </a:t>
            </a:r>
            <a:r>
              <a:rPr lang="en-US" sz="2500"/>
              <a:t>(Knowles et al., 2015)</a:t>
            </a:r>
            <a:br>
              <a:rPr lang="en-US" sz="2500"/>
            </a:br>
            <a:endParaRPr lang="en-US" sz="2500"/>
          </a:p>
        </p:txBody>
      </p:sp>
      <p:graphicFrame>
        <p:nvGraphicFramePr>
          <p:cNvPr id="8" name="Content Placeholder 3">
            <a:extLst>
              <a:ext uri="{FF2B5EF4-FFF2-40B4-BE49-F238E27FC236}">
                <a16:creationId xmlns:a16="http://schemas.microsoft.com/office/drawing/2014/main" id="{FB928187-16E3-4F88-C104-199615A6BD58}"/>
              </a:ext>
            </a:extLst>
          </p:cNvPr>
          <p:cNvGraphicFramePr>
            <a:graphicFrameLocks noGrp="1"/>
          </p:cNvGraphicFramePr>
          <p:nvPr>
            <p:ph idx="1"/>
            <p:extLst>
              <p:ext uri="{D42A27DB-BD31-4B8C-83A1-F6EECF244321}">
                <p14:modId xmlns:p14="http://schemas.microsoft.com/office/powerpoint/2010/main" val="30471113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8C77D5BE-7ED4-E2C3-D9E2-D42EE8CE6A11}"/>
              </a:ext>
            </a:extLst>
          </p:cNvPr>
          <p:cNvSpPr/>
          <p:nvPr/>
        </p:nvSpPr>
        <p:spPr>
          <a:xfrm>
            <a:off x="7885043" y="1691504"/>
            <a:ext cx="3649481" cy="2309790"/>
          </a:xfrm>
          <a:prstGeom prst="ellipse">
            <a:avLst/>
          </a:prstGeom>
          <a:noFill/>
          <a:ln w="190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79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75896-EF9E-A378-7CA6-56B4DC2DEBF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12B3CF9-3185-0200-9084-5C3D3DAB8DFE}"/>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Active Engagement</a:t>
            </a:r>
            <a:br>
              <a:rPr lang="en-US"/>
            </a:br>
            <a:endParaRPr lang="en-US" sz="2800"/>
          </a:p>
        </p:txBody>
      </p:sp>
      <p:sp>
        <p:nvSpPr>
          <p:cNvPr id="5" name="Content Placeholder 2">
            <a:extLst>
              <a:ext uri="{FF2B5EF4-FFF2-40B4-BE49-F238E27FC236}">
                <a16:creationId xmlns:a16="http://schemas.microsoft.com/office/drawing/2014/main" id="{1274053E-B1DA-3321-B90C-57EE9263AE31}"/>
              </a:ext>
            </a:extLst>
          </p:cNvPr>
          <p:cNvSpPr txBox="1">
            <a:spLocks/>
          </p:cNvSpPr>
          <p:nvPr/>
        </p:nvSpPr>
        <p:spPr>
          <a:xfrm>
            <a:off x="732891" y="1250295"/>
            <a:ext cx="10363200" cy="3798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000000"/>
                </a:solidFill>
                <a:latin typeface="Aptos"/>
              </a:rPr>
              <a:t>Frequent opportunities for interaction with content</a:t>
            </a:r>
          </a:p>
          <a:p>
            <a:r>
              <a:rPr lang="en-US" sz="2400">
                <a:solidFill>
                  <a:srgbClr val="000000"/>
                </a:solidFill>
                <a:latin typeface="Aptos"/>
              </a:rPr>
              <a:t>Varied formats and elements/activities to engage users with diverse learning preferences</a:t>
            </a:r>
          </a:p>
        </p:txBody>
      </p:sp>
      <p:pic>
        <p:nvPicPr>
          <p:cNvPr id="2" name="Picture 1">
            <a:extLst>
              <a:ext uri="{FF2B5EF4-FFF2-40B4-BE49-F238E27FC236}">
                <a16:creationId xmlns:a16="http://schemas.microsoft.com/office/drawing/2014/main" id="{7CA4C983-EAAA-DF4A-E847-E2402191BBD6}"/>
              </a:ext>
            </a:extLst>
          </p:cNvPr>
          <p:cNvPicPr>
            <a:picLocks noChangeAspect="1"/>
          </p:cNvPicPr>
          <p:nvPr/>
        </p:nvPicPr>
        <p:blipFill>
          <a:blip r:embed="rId3"/>
          <a:srcRect l="4524" r="6002"/>
          <a:stretch>
            <a:fillRect/>
          </a:stretch>
        </p:blipFill>
        <p:spPr>
          <a:xfrm>
            <a:off x="576974" y="3892166"/>
            <a:ext cx="1924237" cy="1985425"/>
          </a:xfrm>
          <a:prstGeom prst="rect">
            <a:avLst/>
          </a:prstGeom>
          <a:ln w="38100">
            <a:solidFill>
              <a:srgbClr val="225F78"/>
            </a:solidFill>
          </a:ln>
        </p:spPr>
      </p:pic>
      <p:sp>
        <p:nvSpPr>
          <p:cNvPr id="3" name="Content Placeholder 2">
            <a:extLst>
              <a:ext uri="{FF2B5EF4-FFF2-40B4-BE49-F238E27FC236}">
                <a16:creationId xmlns:a16="http://schemas.microsoft.com/office/drawing/2014/main" id="{F1E811E5-CCB7-9A1E-B14A-73873B8274DE}"/>
              </a:ext>
            </a:extLst>
          </p:cNvPr>
          <p:cNvSpPr txBox="1">
            <a:spLocks/>
          </p:cNvSpPr>
          <p:nvPr/>
        </p:nvSpPr>
        <p:spPr>
          <a:xfrm>
            <a:off x="2821019" y="2848333"/>
            <a:ext cx="2773917" cy="4520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3494BA"/>
                </a:solidFill>
                <a:latin typeface="Aptos"/>
              </a:rPr>
              <a:t>Matching activities</a:t>
            </a:r>
          </a:p>
        </p:txBody>
      </p:sp>
      <p:pic>
        <p:nvPicPr>
          <p:cNvPr id="6" name="Picture 5">
            <a:extLst>
              <a:ext uri="{FF2B5EF4-FFF2-40B4-BE49-F238E27FC236}">
                <a16:creationId xmlns:a16="http://schemas.microsoft.com/office/drawing/2014/main" id="{71AD7B4C-8943-958E-6F88-816C1909C0BE}"/>
              </a:ext>
            </a:extLst>
          </p:cNvPr>
          <p:cNvPicPr>
            <a:picLocks noChangeAspect="1"/>
          </p:cNvPicPr>
          <p:nvPr/>
        </p:nvPicPr>
        <p:blipFill>
          <a:blip r:embed="rId4"/>
          <a:srcRect l="2096" r="3224" b="4079"/>
          <a:stretch>
            <a:fillRect/>
          </a:stretch>
        </p:blipFill>
        <p:spPr>
          <a:xfrm>
            <a:off x="5312203" y="4297028"/>
            <a:ext cx="2875767" cy="2200442"/>
          </a:xfrm>
          <a:prstGeom prst="rect">
            <a:avLst/>
          </a:prstGeom>
          <a:ln w="38100">
            <a:solidFill>
              <a:srgbClr val="225F78"/>
            </a:solidFill>
          </a:ln>
        </p:spPr>
      </p:pic>
      <p:sp>
        <p:nvSpPr>
          <p:cNvPr id="7" name="Content Placeholder 2">
            <a:extLst>
              <a:ext uri="{FF2B5EF4-FFF2-40B4-BE49-F238E27FC236}">
                <a16:creationId xmlns:a16="http://schemas.microsoft.com/office/drawing/2014/main" id="{3F547B2F-F6F7-64C0-EE2F-BC9AE4CF170C}"/>
              </a:ext>
            </a:extLst>
          </p:cNvPr>
          <p:cNvSpPr txBox="1">
            <a:spLocks/>
          </p:cNvSpPr>
          <p:nvPr/>
        </p:nvSpPr>
        <p:spPr>
          <a:xfrm>
            <a:off x="5387672" y="3892166"/>
            <a:ext cx="3491178" cy="5832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3494BA"/>
                </a:solidFill>
                <a:latin typeface="Aptos"/>
              </a:rPr>
              <a:t>Role-playing activities</a:t>
            </a:r>
          </a:p>
        </p:txBody>
      </p:sp>
      <p:pic>
        <p:nvPicPr>
          <p:cNvPr id="8" name="Picture 7">
            <a:extLst>
              <a:ext uri="{FF2B5EF4-FFF2-40B4-BE49-F238E27FC236}">
                <a16:creationId xmlns:a16="http://schemas.microsoft.com/office/drawing/2014/main" id="{1CD287C3-D514-F6DF-424F-677AFE548444}"/>
              </a:ext>
            </a:extLst>
          </p:cNvPr>
          <p:cNvPicPr>
            <a:picLocks noChangeAspect="1"/>
          </p:cNvPicPr>
          <p:nvPr/>
        </p:nvPicPr>
        <p:blipFill>
          <a:blip r:embed="rId5"/>
          <a:srcRect l="1745" r="3242"/>
          <a:stretch>
            <a:fillRect/>
          </a:stretch>
        </p:blipFill>
        <p:spPr>
          <a:xfrm>
            <a:off x="8511796" y="3125956"/>
            <a:ext cx="3206765" cy="2396435"/>
          </a:xfrm>
          <a:prstGeom prst="rect">
            <a:avLst/>
          </a:prstGeom>
          <a:ln w="38100">
            <a:solidFill>
              <a:srgbClr val="225F78"/>
            </a:solidFill>
          </a:ln>
        </p:spPr>
      </p:pic>
      <p:sp>
        <p:nvSpPr>
          <p:cNvPr id="9" name="Content Placeholder 2">
            <a:extLst>
              <a:ext uri="{FF2B5EF4-FFF2-40B4-BE49-F238E27FC236}">
                <a16:creationId xmlns:a16="http://schemas.microsoft.com/office/drawing/2014/main" id="{47AB1407-B464-98E8-DF34-D328D02E671F}"/>
              </a:ext>
            </a:extLst>
          </p:cNvPr>
          <p:cNvSpPr txBox="1">
            <a:spLocks/>
          </p:cNvSpPr>
          <p:nvPr/>
        </p:nvSpPr>
        <p:spPr>
          <a:xfrm>
            <a:off x="8846711" y="2696847"/>
            <a:ext cx="2871850" cy="4520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3494BA"/>
                </a:solidFill>
                <a:latin typeface="Aptos"/>
              </a:rPr>
              <a:t>Audio/video models</a:t>
            </a:r>
          </a:p>
        </p:txBody>
      </p:sp>
      <p:pic>
        <p:nvPicPr>
          <p:cNvPr id="11" name="Picture 10">
            <a:extLst>
              <a:ext uri="{FF2B5EF4-FFF2-40B4-BE49-F238E27FC236}">
                <a16:creationId xmlns:a16="http://schemas.microsoft.com/office/drawing/2014/main" id="{BD7856EE-3CF9-9578-96A2-9492C6E6BF0C}"/>
              </a:ext>
            </a:extLst>
          </p:cNvPr>
          <p:cNvPicPr>
            <a:picLocks noChangeAspect="1"/>
          </p:cNvPicPr>
          <p:nvPr/>
        </p:nvPicPr>
        <p:blipFill>
          <a:blip r:embed="rId6"/>
          <a:srcRect t="545"/>
          <a:stretch>
            <a:fillRect/>
          </a:stretch>
        </p:blipFill>
        <p:spPr>
          <a:xfrm>
            <a:off x="5384873" y="2514075"/>
            <a:ext cx="2773917" cy="1175660"/>
          </a:xfrm>
          <a:prstGeom prst="rect">
            <a:avLst/>
          </a:prstGeom>
          <a:ln w="38100">
            <a:solidFill>
              <a:srgbClr val="225F78"/>
            </a:solidFill>
          </a:ln>
        </p:spPr>
      </p:pic>
      <p:sp>
        <p:nvSpPr>
          <p:cNvPr id="12" name="Content Placeholder 2">
            <a:extLst>
              <a:ext uri="{FF2B5EF4-FFF2-40B4-BE49-F238E27FC236}">
                <a16:creationId xmlns:a16="http://schemas.microsoft.com/office/drawing/2014/main" id="{61EF7CFD-CCEF-38B3-3CAF-72FE31B2770E}"/>
              </a:ext>
            </a:extLst>
          </p:cNvPr>
          <p:cNvSpPr txBox="1">
            <a:spLocks/>
          </p:cNvSpPr>
          <p:nvPr/>
        </p:nvSpPr>
        <p:spPr>
          <a:xfrm>
            <a:off x="5897876" y="2130114"/>
            <a:ext cx="2871850" cy="4520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3494BA"/>
                </a:solidFill>
                <a:latin typeface="Aptos"/>
              </a:rPr>
              <a:t>Case scenarios</a:t>
            </a:r>
          </a:p>
        </p:txBody>
      </p:sp>
      <p:pic>
        <p:nvPicPr>
          <p:cNvPr id="14" name="Picture 13">
            <a:extLst>
              <a:ext uri="{FF2B5EF4-FFF2-40B4-BE49-F238E27FC236}">
                <a16:creationId xmlns:a16="http://schemas.microsoft.com/office/drawing/2014/main" id="{1E5BC9E5-754E-6F66-A560-843C0448EE73}"/>
              </a:ext>
            </a:extLst>
          </p:cNvPr>
          <p:cNvPicPr>
            <a:picLocks noChangeAspect="1"/>
          </p:cNvPicPr>
          <p:nvPr/>
        </p:nvPicPr>
        <p:blipFill>
          <a:blip r:embed="rId7"/>
          <a:stretch>
            <a:fillRect/>
          </a:stretch>
        </p:blipFill>
        <p:spPr>
          <a:xfrm>
            <a:off x="2821019" y="3269868"/>
            <a:ext cx="2138178" cy="2849759"/>
          </a:xfrm>
          <a:prstGeom prst="rect">
            <a:avLst/>
          </a:prstGeom>
          <a:ln w="38100">
            <a:solidFill>
              <a:srgbClr val="225F78"/>
            </a:solidFill>
          </a:ln>
        </p:spPr>
      </p:pic>
      <p:sp>
        <p:nvSpPr>
          <p:cNvPr id="15" name="Content Placeholder 2">
            <a:extLst>
              <a:ext uri="{FF2B5EF4-FFF2-40B4-BE49-F238E27FC236}">
                <a16:creationId xmlns:a16="http://schemas.microsoft.com/office/drawing/2014/main" id="{3F13239A-D557-E840-2A9E-504EF9720AD2}"/>
              </a:ext>
            </a:extLst>
          </p:cNvPr>
          <p:cNvSpPr txBox="1">
            <a:spLocks/>
          </p:cNvSpPr>
          <p:nvPr/>
        </p:nvSpPr>
        <p:spPr>
          <a:xfrm>
            <a:off x="870078" y="3473672"/>
            <a:ext cx="1481335" cy="4520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3494BA"/>
                </a:solidFill>
                <a:latin typeface="Aptos"/>
              </a:rPr>
              <a:t>Flashcards</a:t>
            </a:r>
          </a:p>
        </p:txBody>
      </p:sp>
    </p:spTree>
    <p:extLst>
      <p:ext uri="{BB962C8B-B14F-4D97-AF65-F5344CB8AC3E}">
        <p14:creationId xmlns:p14="http://schemas.microsoft.com/office/powerpoint/2010/main" val="960317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EFB02-EAED-AA59-8915-9DD1B7BEC2F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0CB6A71-C157-8A24-94A0-C184F5846038}"/>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Principles of Adult Learning </a:t>
            </a:r>
            <a:r>
              <a:rPr lang="en-US" sz="2500"/>
              <a:t>(Knowles et al., 2015)</a:t>
            </a:r>
            <a:br>
              <a:rPr lang="en-US" sz="2500"/>
            </a:br>
            <a:endParaRPr lang="en-US" sz="2500"/>
          </a:p>
        </p:txBody>
      </p:sp>
      <p:graphicFrame>
        <p:nvGraphicFramePr>
          <p:cNvPr id="7" name="Content Placeholder 3">
            <a:extLst>
              <a:ext uri="{FF2B5EF4-FFF2-40B4-BE49-F238E27FC236}">
                <a16:creationId xmlns:a16="http://schemas.microsoft.com/office/drawing/2014/main" id="{9F1695BA-7C1A-A17B-ABB6-AB5DF77167BB}"/>
              </a:ext>
            </a:extLst>
          </p:cNvPr>
          <p:cNvGraphicFramePr>
            <a:graphicFrameLocks noGrp="1"/>
          </p:cNvGraphicFramePr>
          <p:nvPr>
            <p:ph idx="1"/>
            <p:extLst>
              <p:ext uri="{D42A27DB-BD31-4B8C-83A1-F6EECF244321}">
                <p14:modId xmlns:p14="http://schemas.microsoft.com/office/powerpoint/2010/main" val="65904056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274C60B1-71E5-F293-30A1-79CE11DE07EC}"/>
              </a:ext>
            </a:extLst>
          </p:cNvPr>
          <p:cNvSpPr/>
          <p:nvPr/>
        </p:nvSpPr>
        <p:spPr>
          <a:xfrm>
            <a:off x="657476" y="4001294"/>
            <a:ext cx="3649481" cy="2309790"/>
          </a:xfrm>
          <a:prstGeom prst="ellipse">
            <a:avLst/>
          </a:prstGeom>
          <a:noFill/>
          <a:ln w="190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3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95BE-D98E-ADB7-5EA1-395866EAD8B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C19AF73-0552-C0A8-A8C9-4299101F7F43}"/>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Purposeful Micro-Learning</a:t>
            </a:r>
            <a:br>
              <a:rPr lang="en-US"/>
            </a:br>
            <a:endParaRPr lang="en-US" sz="2800"/>
          </a:p>
        </p:txBody>
      </p:sp>
      <p:sp>
        <p:nvSpPr>
          <p:cNvPr id="13" name="Content Placeholder 2">
            <a:extLst>
              <a:ext uri="{FF2B5EF4-FFF2-40B4-BE49-F238E27FC236}">
                <a16:creationId xmlns:a16="http://schemas.microsoft.com/office/drawing/2014/main" id="{194E51CC-183C-A606-1E4B-CDEE87E2DC78}"/>
              </a:ext>
            </a:extLst>
          </p:cNvPr>
          <p:cNvSpPr txBox="1">
            <a:spLocks/>
          </p:cNvSpPr>
          <p:nvPr/>
        </p:nvSpPr>
        <p:spPr>
          <a:xfrm>
            <a:off x="732891" y="1250294"/>
            <a:ext cx="4004209" cy="56077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000000"/>
                </a:solidFill>
                <a:latin typeface="Aptos"/>
              </a:rPr>
              <a:t>Respect for time constraints and situations where learners might need to access/complete specific parts quickly </a:t>
            </a:r>
          </a:p>
          <a:p>
            <a:r>
              <a:rPr lang="en-US" sz="2400">
                <a:solidFill>
                  <a:srgbClr val="000000"/>
                </a:solidFill>
                <a:latin typeface="Aptos"/>
              </a:rPr>
              <a:t>Focused, concise learning content structured in short, easily digestible “bursts” (each lasting a few minutes at a time)</a:t>
            </a:r>
          </a:p>
          <a:p>
            <a:r>
              <a:rPr lang="en-US" sz="2400">
                <a:solidFill>
                  <a:srgbClr val="000000"/>
                </a:solidFill>
                <a:latin typeface="Aptos"/>
              </a:rPr>
              <a:t>Each individual part/element has a clear purpose to support overall goals for learning</a:t>
            </a:r>
          </a:p>
        </p:txBody>
      </p:sp>
      <p:pic>
        <p:nvPicPr>
          <p:cNvPr id="2" name="Picture 1">
            <a:extLst>
              <a:ext uri="{FF2B5EF4-FFF2-40B4-BE49-F238E27FC236}">
                <a16:creationId xmlns:a16="http://schemas.microsoft.com/office/drawing/2014/main" id="{F4ED4C70-6CCC-A719-867B-C8875096145C}"/>
              </a:ext>
            </a:extLst>
          </p:cNvPr>
          <p:cNvPicPr>
            <a:picLocks noChangeAspect="1"/>
          </p:cNvPicPr>
          <p:nvPr/>
        </p:nvPicPr>
        <p:blipFill>
          <a:blip r:embed="rId3"/>
          <a:srcRect l="996" r="1702"/>
          <a:stretch>
            <a:fillRect/>
          </a:stretch>
        </p:blipFill>
        <p:spPr>
          <a:xfrm>
            <a:off x="4895302" y="1357768"/>
            <a:ext cx="3380905" cy="2145062"/>
          </a:xfrm>
          <a:prstGeom prst="rect">
            <a:avLst/>
          </a:prstGeom>
          <a:ln w="38100">
            <a:solidFill>
              <a:srgbClr val="225F78"/>
            </a:solidFill>
          </a:ln>
        </p:spPr>
      </p:pic>
      <p:sp>
        <p:nvSpPr>
          <p:cNvPr id="5" name="Star: 5 Points 4">
            <a:extLst>
              <a:ext uri="{FF2B5EF4-FFF2-40B4-BE49-F238E27FC236}">
                <a16:creationId xmlns:a16="http://schemas.microsoft.com/office/drawing/2014/main" id="{CA1D11D9-AD2D-26C4-AF00-4E2FB12083A4}"/>
              </a:ext>
            </a:extLst>
          </p:cNvPr>
          <p:cNvSpPr/>
          <p:nvPr/>
        </p:nvSpPr>
        <p:spPr>
          <a:xfrm rot="1262585">
            <a:off x="6890862" y="3048133"/>
            <a:ext cx="311959" cy="304664"/>
          </a:xfrm>
          <a:prstGeom prst="star5">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85810E-3EA8-8720-FE05-5F9B63DB7E47}"/>
              </a:ext>
            </a:extLst>
          </p:cNvPr>
          <p:cNvPicPr>
            <a:picLocks noChangeAspect="1"/>
          </p:cNvPicPr>
          <p:nvPr/>
        </p:nvPicPr>
        <p:blipFill>
          <a:blip r:embed="rId4"/>
          <a:stretch>
            <a:fillRect/>
          </a:stretch>
        </p:blipFill>
        <p:spPr>
          <a:xfrm>
            <a:off x="8727949" y="2088912"/>
            <a:ext cx="2999043" cy="3337376"/>
          </a:xfrm>
          <a:prstGeom prst="rect">
            <a:avLst/>
          </a:prstGeom>
          <a:ln w="38100">
            <a:solidFill>
              <a:srgbClr val="225F78"/>
            </a:solidFill>
          </a:ln>
        </p:spPr>
      </p:pic>
      <p:sp>
        <p:nvSpPr>
          <p:cNvPr id="10" name="Content Placeholder 2">
            <a:extLst>
              <a:ext uri="{FF2B5EF4-FFF2-40B4-BE49-F238E27FC236}">
                <a16:creationId xmlns:a16="http://schemas.microsoft.com/office/drawing/2014/main" id="{D5D57793-090D-B9A0-BD29-DC498D37A65C}"/>
              </a:ext>
            </a:extLst>
          </p:cNvPr>
          <p:cNvSpPr txBox="1">
            <a:spLocks/>
          </p:cNvSpPr>
          <p:nvPr/>
        </p:nvSpPr>
        <p:spPr>
          <a:xfrm>
            <a:off x="8471019" y="1630857"/>
            <a:ext cx="3632081" cy="8631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rgbClr val="225F78"/>
                </a:solidFill>
                <a:latin typeface="Aptos"/>
              </a:rPr>
              <a:t>One “step” of the diagnosis process</a:t>
            </a:r>
          </a:p>
        </p:txBody>
      </p:sp>
      <p:pic>
        <p:nvPicPr>
          <p:cNvPr id="12" name="Picture 11">
            <a:extLst>
              <a:ext uri="{FF2B5EF4-FFF2-40B4-BE49-F238E27FC236}">
                <a16:creationId xmlns:a16="http://schemas.microsoft.com/office/drawing/2014/main" id="{3377AE83-B5DC-6C25-2AA8-D8BD1145F3D5}"/>
              </a:ext>
            </a:extLst>
          </p:cNvPr>
          <p:cNvPicPr>
            <a:picLocks noChangeAspect="1"/>
          </p:cNvPicPr>
          <p:nvPr/>
        </p:nvPicPr>
        <p:blipFill>
          <a:blip r:embed="rId5"/>
          <a:srcRect t="23870"/>
          <a:stretch>
            <a:fillRect/>
          </a:stretch>
        </p:blipFill>
        <p:spPr>
          <a:xfrm>
            <a:off x="5027606" y="4189161"/>
            <a:ext cx="2817251" cy="2347870"/>
          </a:xfrm>
          <a:prstGeom prst="rect">
            <a:avLst/>
          </a:prstGeom>
          <a:ln w="38100">
            <a:solidFill>
              <a:srgbClr val="225F78"/>
            </a:solidFill>
          </a:ln>
        </p:spPr>
      </p:pic>
      <p:sp>
        <p:nvSpPr>
          <p:cNvPr id="17" name="Content Placeholder 2">
            <a:extLst>
              <a:ext uri="{FF2B5EF4-FFF2-40B4-BE49-F238E27FC236}">
                <a16:creationId xmlns:a16="http://schemas.microsoft.com/office/drawing/2014/main" id="{2444D57E-FA22-FADE-59C8-7F852E09855F}"/>
              </a:ext>
            </a:extLst>
          </p:cNvPr>
          <p:cNvSpPr txBox="1">
            <a:spLocks/>
          </p:cNvSpPr>
          <p:nvPr/>
        </p:nvSpPr>
        <p:spPr>
          <a:xfrm>
            <a:off x="4662993" y="3757600"/>
            <a:ext cx="4131693" cy="8631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rgbClr val="225F78"/>
                </a:solidFill>
                <a:latin typeface="Aptos"/>
              </a:rPr>
              <a:t>One “step” of the post-diagnostic visit</a:t>
            </a:r>
          </a:p>
        </p:txBody>
      </p:sp>
    </p:spTree>
    <p:extLst>
      <p:ext uri="{BB962C8B-B14F-4D97-AF65-F5344CB8AC3E}">
        <p14:creationId xmlns:p14="http://schemas.microsoft.com/office/powerpoint/2010/main" val="2188392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E8391-F8F6-5265-04CD-14495C684F3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55F8122-BEF3-C884-2328-4AF5BB503948}"/>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Principles of Adult Learning </a:t>
            </a:r>
            <a:r>
              <a:rPr lang="en-US" sz="2500"/>
              <a:t>(Knowles et al., 2015)</a:t>
            </a:r>
            <a:br>
              <a:rPr lang="en-US" sz="2500"/>
            </a:br>
            <a:endParaRPr lang="en-US" sz="2500"/>
          </a:p>
        </p:txBody>
      </p:sp>
      <p:graphicFrame>
        <p:nvGraphicFramePr>
          <p:cNvPr id="7" name="Content Placeholder 3">
            <a:extLst>
              <a:ext uri="{FF2B5EF4-FFF2-40B4-BE49-F238E27FC236}">
                <a16:creationId xmlns:a16="http://schemas.microsoft.com/office/drawing/2014/main" id="{168CF6BA-6526-46DE-CFBD-E047F5CF2383}"/>
              </a:ext>
            </a:extLst>
          </p:cNvPr>
          <p:cNvGraphicFramePr>
            <a:graphicFrameLocks noGrp="1"/>
          </p:cNvGraphicFramePr>
          <p:nvPr>
            <p:ph idx="1"/>
            <p:extLst>
              <p:ext uri="{D42A27DB-BD31-4B8C-83A1-F6EECF244321}">
                <p14:modId xmlns:p14="http://schemas.microsoft.com/office/powerpoint/2010/main" val="35758713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BB77E54E-D5CD-7FA4-ED20-15DAF9F16279}"/>
              </a:ext>
            </a:extLst>
          </p:cNvPr>
          <p:cNvSpPr/>
          <p:nvPr/>
        </p:nvSpPr>
        <p:spPr>
          <a:xfrm>
            <a:off x="4209143" y="3991429"/>
            <a:ext cx="3759200" cy="2292288"/>
          </a:xfrm>
          <a:prstGeom prst="ellipse">
            <a:avLst/>
          </a:prstGeom>
          <a:noFill/>
          <a:ln w="190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78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1EBB8-4338-6181-C5BA-82D589E2773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1B4B16-DEBD-B0D4-7A37-C12E6FB49AD4}"/>
              </a:ext>
            </a:extLst>
          </p:cNvPr>
          <p:cNvSpPr txBox="1">
            <a:spLocks/>
          </p:cNvSpPr>
          <p:nvPr/>
        </p:nvSpPr>
        <p:spPr>
          <a:xfrm>
            <a:off x="838200" y="2389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Integration with Knowledge and Experience </a:t>
            </a:r>
            <a:br>
              <a:rPr lang="en-US"/>
            </a:br>
            <a:endParaRPr lang="en-US" sz="2800"/>
          </a:p>
        </p:txBody>
      </p:sp>
      <p:sp>
        <p:nvSpPr>
          <p:cNvPr id="5" name="Content Placeholder 2">
            <a:extLst>
              <a:ext uri="{FF2B5EF4-FFF2-40B4-BE49-F238E27FC236}">
                <a16:creationId xmlns:a16="http://schemas.microsoft.com/office/drawing/2014/main" id="{1ECA0534-F245-6397-E585-892048B29AEF}"/>
              </a:ext>
            </a:extLst>
          </p:cNvPr>
          <p:cNvSpPr txBox="1">
            <a:spLocks/>
          </p:cNvSpPr>
          <p:nvPr/>
        </p:nvSpPr>
        <p:spPr>
          <a:xfrm>
            <a:off x="733676" y="1154374"/>
            <a:ext cx="3913480" cy="531031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000000"/>
                </a:solidFill>
              </a:rPr>
              <a:t>Building on prior knowledge and experience (e.g., obtaining medical history, physical exam</a:t>
            </a:r>
            <a:r>
              <a:rPr lang="es-MX" sz="2400">
                <a:solidFill>
                  <a:srgbClr val="000000"/>
                </a:solidFill>
              </a:rPr>
              <a:t>,</a:t>
            </a:r>
            <a:r>
              <a:rPr lang="en-US" sz="2400">
                <a:solidFill>
                  <a:srgbClr val="000000"/>
                </a:solidFill>
              </a:rPr>
              <a:t> </a:t>
            </a:r>
            <a:r>
              <a:rPr lang="en-US" sz="2400" err="1">
                <a:solidFill>
                  <a:srgbClr val="000000"/>
                </a:solidFill>
              </a:rPr>
              <a:t>referenc</a:t>
            </a:r>
            <a:r>
              <a:rPr lang="es-MX" sz="2400">
                <a:solidFill>
                  <a:srgbClr val="000000"/>
                </a:solidFill>
              </a:rPr>
              <a:t>ed</a:t>
            </a:r>
            <a:r>
              <a:rPr lang="en-US" sz="2400">
                <a:solidFill>
                  <a:srgbClr val="000000"/>
                </a:solidFill>
              </a:rPr>
              <a:t> medical workup/labs)</a:t>
            </a:r>
          </a:p>
          <a:p>
            <a:r>
              <a:rPr lang="en-US" sz="2400">
                <a:solidFill>
                  <a:srgbClr val="000000"/>
                </a:solidFill>
              </a:rPr>
              <a:t>Designed to be true to life </a:t>
            </a:r>
            <a:r>
              <a:rPr lang="en-US" sz="2400">
                <a:solidFill>
                  <a:srgbClr val="000000"/>
                </a:solidFill>
                <a:sym typeface="Wingdings" panose="05000000000000000000" pitchFamily="2" charset="2"/>
              </a:rPr>
              <a:t></a:t>
            </a:r>
            <a:r>
              <a:rPr lang="en-US" sz="2400">
                <a:solidFill>
                  <a:srgbClr val="000000"/>
                </a:solidFill>
              </a:rPr>
              <a:t> common clinical scenarios, unique considerations that are likely to be relevant to providers (e.g., cultural/family factors)</a:t>
            </a:r>
          </a:p>
          <a:p>
            <a:pPr lvl="1"/>
            <a:r>
              <a:rPr lang="en-US" sz="2000">
                <a:solidFill>
                  <a:srgbClr val="000000"/>
                </a:solidFill>
              </a:rPr>
              <a:t>Immediate value in current clinical roles/settings (even for residents who are not going into DBP or primary care)</a:t>
            </a:r>
          </a:p>
          <a:p>
            <a:pPr marL="0" indent="0">
              <a:buNone/>
            </a:pPr>
            <a:endParaRPr lang="en-US" sz="2400">
              <a:solidFill>
                <a:srgbClr val="000000"/>
              </a:solidFill>
            </a:endParaRPr>
          </a:p>
        </p:txBody>
      </p:sp>
      <p:pic>
        <p:nvPicPr>
          <p:cNvPr id="6" name="Picture 5">
            <a:extLst>
              <a:ext uri="{FF2B5EF4-FFF2-40B4-BE49-F238E27FC236}">
                <a16:creationId xmlns:a16="http://schemas.microsoft.com/office/drawing/2014/main" id="{73CDDC59-AC7E-31C0-60AD-394601294640}"/>
              </a:ext>
            </a:extLst>
          </p:cNvPr>
          <p:cNvPicPr>
            <a:picLocks noChangeAspect="1"/>
          </p:cNvPicPr>
          <p:nvPr/>
        </p:nvPicPr>
        <p:blipFill>
          <a:blip r:embed="rId3"/>
          <a:stretch>
            <a:fillRect/>
          </a:stretch>
        </p:blipFill>
        <p:spPr>
          <a:xfrm>
            <a:off x="4802482" y="2019517"/>
            <a:ext cx="2785971" cy="4138263"/>
          </a:xfrm>
          <a:prstGeom prst="rect">
            <a:avLst/>
          </a:prstGeom>
          <a:ln w="38100">
            <a:solidFill>
              <a:srgbClr val="225F78"/>
            </a:solidFill>
          </a:ln>
        </p:spPr>
      </p:pic>
      <p:pic>
        <p:nvPicPr>
          <p:cNvPr id="11" name="Picture 10">
            <a:extLst>
              <a:ext uri="{FF2B5EF4-FFF2-40B4-BE49-F238E27FC236}">
                <a16:creationId xmlns:a16="http://schemas.microsoft.com/office/drawing/2014/main" id="{E2A6661E-CE23-4E98-7F17-8F1C685CAA07}"/>
              </a:ext>
            </a:extLst>
          </p:cNvPr>
          <p:cNvPicPr>
            <a:picLocks noChangeAspect="1"/>
          </p:cNvPicPr>
          <p:nvPr/>
        </p:nvPicPr>
        <p:blipFill>
          <a:blip r:embed="rId4"/>
          <a:stretch>
            <a:fillRect/>
          </a:stretch>
        </p:blipFill>
        <p:spPr>
          <a:xfrm>
            <a:off x="7917613" y="3278738"/>
            <a:ext cx="2398497" cy="3243202"/>
          </a:xfrm>
          <a:prstGeom prst="rect">
            <a:avLst/>
          </a:prstGeom>
          <a:ln w="38100">
            <a:solidFill>
              <a:srgbClr val="225F78"/>
            </a:solidFill>
          </a:ln>
        </p:spPr>
      </p:pic>
      <p:sp>
        <p:nvSpPr>
          <p:cNvPr id="12" name="Content Placeholder 2">
            <a:extLst>
              <a:ext uri="{FF2B5EF4-FFF2-40B4-BE49-F238E27FC236}">
                <a16:creationId xmlns:a16="http://schemas.microsoft.com/office/drawing/2014/main" id="{A45E8C2E-4FB3-DD14-2357-CE5CA408C4C5}"/>
              </a:ext>
            </a:extLst>
          </p:cNvPr>
          <p:cNvSpPr txBox="1">
            <a:spLocks/>
          </p:cNvSpPr>
          <p:nvPr/>
        </p:nvSpPr>
        <p:spPr>
          <a:xfrm>
            <a:off x="4648225" y="1351078"/>
            <a:ext cx="3277366" cy="9839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225F78"/>
                </a:solidFill>
              </a:rPr>
              <a:t>Specific</a:t>
            </a:r>
            <a:r>
              <a:rPr lang="es-MX" sz="1800" b="1">
                <a:solidFill>
                  <a:srgbClr val="225F78"/>
                </a:solidFill>
              </a:rPr>
              <a:t> </a:t>
            </a:r>
            <a:r>
              <a:rPr lang="es-MX" sz="1800" b="1" err="1">
                <a:solidFill>
                  <a:srgbClr val="225F78"/>
                </a:solidFill>
              </a:rPr>
              <a:t>autism-related</a:t>
            </a:r>
            <a:r>
              <a:rPr lang="en-US" sz="1800" b="1">
                <a:solidFill>
                  <a:srgbClr val="225F78"/>
                </a:solidFill>
              </a:rPr>
              <a:t> considerations for </a:t>
            </a:r>
            <a:r>
              <a:rPr lang="es-MX" sz="1800" b="1" err="1">
                <a:solidFill>
                  <a:srgbClr val="225F78"/>
                </a:solidFill>
              </a:rPr>
              <a:t>hx</a:t>
            </a:r>
            <a:r>
              <a:rPr lang="es-MX" sz="1800" b="1">
                <a:solidFill>
                  <a:srgbClr val="225F78"/>
                </a:solidFill>
              </a:rPr>
              <a:t>/</a:t>
            </a:r>
            <a:r>
              <a:rPr lang="es-MX" sz="1800" b="1" err="1">
                <a:solidFill>
                  <a:srgbClr val="225F78"/>
                </a:solidFill>
              </a:rPr>
              <a:t>exam</a:t>
            </a:r>
            <a:endParaRPr lang="en-US" sz="1800" b="1">
              <a:solidFill>
                <a:srgbClr val="225F78"/>
              </a:solidFill>
            </a:endParaRPr>
          </a:p>
        </p:txBody>
      </p:sp>
      <p:pic>
        <p:nvPicPr>
          <p:cNvPr id="9" name="Picture 8">
            <a:extLst>
              <a:ext uri="{FF2B5EF4-FFF2-40B4-BE49-F238E27FC236}">
                <a16:creationId xmlns:a16="http://schemas.microsoft.com/office/drawing/2014/main" id="{BD2B959F-17D4-9BE3-288C-F3310499AB6D}"/>
              </a:ext>
            </a:extLst>
          </p:cNvPr>
          <p:cNvPicPr>
            <a:picLocks noChangeAspect="1"/>
          </p:cNvPicPr>
          <p:nvPr/>
        </p:nvPicPr>
        <p:blipFill>
          <a:blip r:embed="rId5"/>
          <a:stretch>
            <a:fillRect/>
          </a:stretch>
        </p:blipFill>
        <p:spPr>
          <a:xfrm>
            <a:off x="9821799" y="1774886"/>
            <a:ext cx="1950715" cy="2067123"/>
          </a:xfrm>
          <a:prstGeom prst="rect">
            <a:avLst/>
          </a:prstGeom>
          <a:ln w="38100">
            <a:solidFill>
              <a:srgbClr val="225F78"/>
            </a:solidFill>
          </a:ln>
        </p:spPr>
      </p:pic>
      <p:sp>
        <p:nvSpPr>
          <p:cNvPr id="13" name="Content Placeholder 2">
            <a:extLst>
              <a:ext uri="{FF2B5EF4-FFF2-40B4-BE49-F238E27FC236}">
                <a16:creationId xmlns:a16="http://schemas.microsoft.com/office/drawing/2014/main" id="{92FE96BB-1C7F-ED88-0CF5-25BC1C20CA13}"/>
              </a:ext>
            </a:extLst>
          </p:cNvPr>
          <p:cNvSpPr txBox="1">
            <a:spLocks/>
          </p:cNvSpPr>
          <p:nvPr/>
        </p:nvSpPr>
        <p:spPr>
          <a:xfrm>
            <a:off x="9666473" y="1354210"/>
            <a:ext cx="3013206" cy="9839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225F78"/>
                </a:solidFill>
              </a:rPr>
              <a:t>FAQs from caregivers</a:t>
            </a:r>
          </a:p>
        </p:txBody>
      </p:sp>
      <p:sp>
        <p:nvSpPr>
          <p:cNvPr id="14" name="Content Placeholder 2">
            <a:extLst>
              <a:ext uri="{FF2B5EF4-FFF2-40B4-BE49-F238E27FC236}">
                <a16:creationId xmlns:a16="http://schemas.microsoft.com/office/drawing/2014/main" id="{05C64838-B913-0E70-0F50-BA29C2FBD301}"/>
              </a:ext>
            </a:extLst>
          </p:cNvPr>
          <p:cNvSpPr txBox="1">
            <a:spLocks/>
          </p:cNvSpPr>
          <p:nvPr/>
        </p:nvSpPr>
        <p:spPr>
          <a:xfrm>
            <a:off x="7917613" y="2598109"/>
            <a:ext cx="1816504" cy="9839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225F78"/>
                </a:solidFill>
              </a:rPr>
              <a:t>Situations </a:t>
            </a:r>
            <a:r>
              <a:rPr lang="es-MX" sz="1800" b="1" err="1">
                <a:solidFill>
                  <a:srgbClr val="225F78"/>
                </a:solidFill>
              </a:rPr>
              <a:t>they</a:t>
            </a:r>
            <a:r>
              <a:rPr lang="en-US" sz="1800" b="1">
                <a:solidFill>
                  <a:srgbClr val="225F78"/>
                </a:solidFill>
              </a:rPr>
              <a:t> may encounter </a:t>
            </a:r>
          </a:p>
        </p:txBody>
      </p:sp>
    </p:spTree>
    <p:extLst>
      <p:ext uri="{BB962C8B-B14F-4D97-AF65-F5344CB8AC3E}">
        <p14:creationId xmlns:p14="http://schemas.microsoft.com/office/powerpoint/2010/main" val="2730134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325A4-B84A-0606-0427-E3506692EBE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1B33145-DCD8-FAD1-31D3-9EE0FD3A8963}"/>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Principles of Adult Learning </a:t>
            </a:r>
            <a:r>
              <a:rPr lang="en-US" sz="2500"/>
              <a:t>(Knowles et al., 2015)</a:t>
            </a:r>
            <a:br>
              <a:rPr lang="en-US" sz="2500"/>
            </a:br>
            <a:endParaRPr lang="en-US" sz="2500"/>
          </a:p>
        </p:txBody>
      </p:sp>
      <p:graphicFrame>
        <p:nvGraphicFramePr>
          <p:cNvPr id="7" name="Content Placeholder 3">
            <a:extLst>
              <a:ext uri="{FF2B5EF4-FFF2-40B4-BE49-F238E27FC236}">
                <a16:creationId xmlns:a16="http://schemas.microsoft.com/office/drawing/2014/main" id="{AF02F5FE-7CAD-6581-B2F6-C35E52F195F6}"/>
              </a:ext>
            </a:extLst>
          </p:cNvPr>
          <p:cNvGraphicFramePr>
            <a:graphicFrameLocks noGrp="1"/>
          </p:cNvGraphicFramePr>
          <p:nvPr>
            <p:ph idx="1"/>
            <p:extLst>
              <p:ext uri="{D42A27DB-BD31-4B8C-83A1-F6EECF244321}">
                <p14:modId xmlns:p14="http://schemas.microsoft.com/office/powerpoint/2010/main" val="15754184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BFCA0AE3-9CE5-567F-C16B-42E5B0A25B08}"/>
              </a:ext>
            </a:extLst>
          </p:cNvPr>
          <p:cNvSpPr/>
          <p:nvPr/>
        </p:nvSpPr>
        <p:spPr>
          <a:xfrm>
            <a:off x="7889102" y="4001294"/>
            <a:ext cx="3649481" cy="2309790"/>
          </a:xfrm>
          <a:prstGeom prst="ellipse">
            <a:avLst/>
          </a:prstGeom>
          <a:noFill/>
          <a:ln w="190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14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4F470-C2D2-1C5D-382D-EA663E8CF81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32555E7-97D0-B933-04FD-CE4E036D540C}"/>
              </a:ext>
            </a:extLst>
          </p:cNvPr>
          <p:cNvSpPr txBox="1">
            <a:spLocks/>
          </p:cNvSpPr>
          <p:nvPr/>
        </p:nvSpPr>
        <p:spPr>
          <a:xfrm>
            <a:off x="657476" y="393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Goal-Oriented Structure</a:t>
            </a:r>
            <a:br>
              <a:rPr lang="en-US"/>
            </a:br>
            <a:endParaRPr lang="en-US" sz="2800"/>
          </a:p>
        </p:txBody>
      </p:sp>
      <p:sp>
        <p:nvSpPr>
          <p:cNvPr id="5" name="Content Placeholder 2">
            <a:extLst>
              <a:ext uri="{FF2B5EF4-FFF2-40B4-BE49-F238E27FC236}">
                <a16:creationId xmlns:a16="http://schemas.microsoft.com/office/drawing/2014/main" id="{0A4EDA44-CBE2-2E03-E6EF-D222E1CB6871}"/>
              </a:ext>
            </a:extLst>
          </p:cNvPr>
          <p:cNvSpPr txBox="1">
            <a:spLocks/>
          </p:cNvSpPr>
          <p:nvPr/>
        </p:nvSpPr>
        <p:spPr>
          <a:xfrm>
            <a:off x="732891" y="1250295"/>
            <a:ext cx="10363200" cy="3798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000000"/>
                </a:solidFill>
                <a:latin typeface="Aptos"/>
              </a:rPr>
              <a:t>Goal-driven with clear learning objectives</a:t>
            </a:r>
          </a:p>
          <a:p>
            <a:r>
              <a:rPr lang="en-US" sz="2400">
                <a:solidFill>
                  <a:srgbClr val="000000"/>
                </a:solidFill>
                <a:latin typeface="Aptos"/>
              </a:rPr>
              <a:t>Structured/organized into clear parts</a:t>
            </a:r>
            <a:endParaRPr lang="en-US">
              <a:solidFill>
                <a:srgbClr val="000000"/>
              </a:solidFill>
              <a:latin typeface="Aptos"/>
            </a:endParaRPr>
          </a:p>
        </p:txBody>
      </p:sp>
      <p:pic>
        <p:nvPicPr>
          <p:cNvPr id="3" name="Picture 2">
            <a:extLst>
              <a:ext uri="{FF2B5EF4-FFF2-40B4-BE49-F238E27FC236}">
                <a16:creationId xmlns:a16="http://schemas.microsoft.com/office/drawing/2014/main" id="{CCCE453D-0EAA-15DB-3932-8D841726B950}"/>
              </a:ext>
            </a:extLst>
          </p:cNvPr>
          <p:cNvPicPr>
            <a:picLocks noChangeAspect="1"/>
          </p:cNvPicPr>
          <p:nvPr/>
        </p:nvPicPr>
        <p:blipFill>
          <a:blip r:embed="rId3"/>
          <a:stretch>
            <a:fillRect/>
          </a:stretch>
        </p:blipFill>
        <p:spPr>
          <a:xfrm>
            <a:off x="7694599" y="2979249"/>
            <a:ext cx="3242448" cy="3499275"/>
          </a:xfrm>
          <a:prstGeom prst="rect">
            <a:avLst/>
          </a:prstGeom>
          <a:ln w="38100">
            <a:solidFill>
              <a:srgbClr val="225F78"/>
            </a:solidFill>
          </a:ln>
        </p:spPr>
      </p:pic>
      <p:pic>
        <p:nvPicPr>
          <p:cNvPr id="2" name="Picture 1">
            <a:extLst>
              <a:ext uri="{FF2B5EF4-FFF2-40B4-BE49-F238E27FC236}">
                <a16:creationId xmlns:a16="http://schemas.microsoft.com/office/drawing/2014/main" id="{03D08F05-E979-6F06-735D-1904B59D5F7B}"/>
              </a:ext>
            </a:extLst>
          </p:cNvPr>
          <p:cNvPicPr>
            <a:picLocks noChangeAspect="1"/>
          </p:cNvPicPr>
          <p:nvPr/>
        </p:nvPicPr>
        <p:blipFill>
          <a:blip r:embed="rId4"/>
          <a:srcRect t="9375"/>
          <a:stretch>
            <a:fillRect/>
          </a:stretch>
        </p:blipFill>
        <p:spPr>
          <a:xfrm>
            <a:off x="1562320" y="2284053"/>
            <a:ext cx="4221129" cy="1730964"/>
          </a:xfrm>
          <a:prstGeom prst="rect">
            <a:avLst/>
          </a:prstGeom>
          <a:ln w="38100">
            <a:solidFill>
              <a:srgbClr val="3494BA"/>
            </a:solidFill>
          </a:ln>
        </p:spPr>
      </p:pic>
      <p:pic>
        <p:nvPicPr>
          <p:cNvPr id="6" name="Picture 5">
            <a:extLst>
              <a:ext uri="{FF2B5EF4-FFF2-40B4-BE49-F238E27FC236}">
                <a16:creationId xmlns:a16="http://schemas.microsoft.com/office/drawing/2014/main" id="{94397B53-754A-DDF9-847F-FE366691E3DE}"/>
              </a:ext>
            </a:extLst>
          </p:cNvPr>
          <p:cNvPicPr>
            <a:picLocks noChangeAspect="1"/>
          </p:cNvPicPr>
          <p:nvPr/>
        </p:nvPicPr>
        <p:blipFill>
          <a:blip r:embed="rId5"/>
          <a:stretch>
            <a:fillRect/>
          </a:stretch>
        </p:blipFill>
        <p:spPr>
          <a:xfrm>
            <a:off x="7153738" y="1056089"/>
            <a:ext cx="4215750" cy="1643388"/>
          </a:xfrm>
          <a:prstGeom prst="rect">
            <a:avLst/>
          </a:prstGeom>
          <a:ln w="38100">
            <a:solidFill>
              <a:srgbClr val="225F78"/>
            </a:solidFill>
          </a:ln>
        </p:spPr>
      </p:pic>
      <p:pic>
        <p:nvPicPr>
          <p:cNvPr id="9" name="Picture 8">
            <a:extLst>
              <a:ext uri="{FF2B5EF4-FFF2-40B4-BE49-F238E27FC236}">
                <a16:creationId xmlns:a16="http://schemas.microsoft.com/office/drawing/2014/main" id="{3493D647-5AF1-9A0F-589D-D2130295BEAB}"/>
              </a:ext>
            </a:extLst>
          </p:cNvPr>
          <p:cNvPicPr>
            <a:picLocks noChangeAspect="1"/>
          </p:cNvPicPr>
          <p:nvPr/>
        </p:nvPicPr>
        <p:blipFill>
          <a:blip r:embed="rId6"/>
          <a:stretch>
            <a:fillRect/>
          </a:stretch>
        </p:blipFill>
        <p:spPr>
          <a:xfrm>
            <a:off x="1983630" y="4279745"/>
            <a:ext cx="3378508" cy="2198779"/>
          </a:xfrm>
          <a:prstGeom prst="rect">
            <a:avLst/>
          </a:prstGeom>
          <a:ln w="38100">
            <a:solidFill>
              <a:srgbClr val="3494BA"/>
            </a:solidFill>
          </a:ln>
        </p:spPr>
      </p:pic>
    </p:spTree>
    <p:extLst>
      <p:ext uri="{BB962C8B-B14F-4D97-AF65-F5344CB8AC3E}">
        <p14:creationId xmlns:p14="http://schemas.microsoft.com/office/powerpoint/2010/main" val="3971862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46170-8502-4B8F-FEDF-DAA2F5B23F24}"/>
              </a:ext>
            </a:extLst>
          </p:cNvPr>
          <p:cNvSpPr>
            <a:spLocks noGrp="1"/>
          </p:cNvSpPr>
          <p:nvPr>
            <p:ph type="title"/>
          </p:nvPr>
        </p:nvSpPr>
        <p:spPr>
          <a:xfrm>
            <a:off x="522889" y="557189"/>
            <a:ext cx="3150476" cy="5567891"/>
          </a:xfrm>
        </p:spPr>
        <p:txBody>
          <a:bodyPr>
            <a:normAutofit/>
          </a:bodyPr>
          <a:lstStyle/>
          <a:p>
            <a:r>
              <a:rPr lang="en-US" sz="3600" b="1"/>
              <a:t>Practical Considerations</a:t>
            </a:r>
          </a:p>
        </p:txBody>
      </p:sp>
      <p:graphicFrame>
        <p:nvGraphicFramePr>
          <p:cNvPr id="33" name="Content Placeholder 2">
            <a:extLst>
              <a:ext uri="{FF2B5EF4-FFF2-40B4-BE49-F238E27FC236}">
                <a16:creationId xmlns:a16="http://schemas.microsoft.com/office/drawing/2014/main" id="{4828D4EA-C8EF-E105-D5AC-00347AEF69F9}"/>
              </a:ext>
            </a:extLst>
          </p:cNvPr>
          <p:cNvGraphicFramePr>
            <a:graphicFrameLocks noGrp="1"/>
          </p:cNvGraphicFramePr>
          <p:nvPr>
            <p:ph idx="1"/>
            <p:extLst>
              <p:ext uri="{D42A27DB-BD31-4B8C-83A1-F6EECF244321}">
                <p14:modId xmlns:p14="http://schemas.microsoft.com/office/powerpoint/2010/main" val="2513971604"/>
              </p:ext>
            </p:extLst>
          </p:nvPr>
        </p:nvGraphicFramePr>
        <p:xfrm>
          <a:off x="4159049" y="441434"/>
          <a:ext cx="7510062" cy="5975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196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111B97A-2FB0-4625-8C2E-CDCB1AF68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4" name="Straight Connector 3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36834-0CF9-79AB-4C37-384FBCF6237A}"/>
              </a:ext>
            </a:extLst>
          </p:cNvPr>
          <p:cNvSpPr>
            <a:spLocks noGrp="1"/>
          </p:cNvSpPr>
          <p:nvPr>
            <p:ph type="title"/>
          </p:nvPr>
        </p:nvSpPr>
        <p:spPr>
          <a:xfrm>
            <a:off x="1060232" y="3801738"/>
            <a:ext cx="10071536" cy="929750"/>
          </a:xfrm>
        </p:spPr>
        <p:txBody>
          <a:bodyPr vert="horz" lIns="91440" tIns="45720" rIns="91440" bIns="45720" rtlCol="0" anchor="b">
            <a:normAutofit/>
          </a:bodyPr>
          <a:lstStyle/>
          <a:p>
            <a:pPr algn="ctr"/>
            <a:r>
              <a:rPr lang="en-US" sz="5200" b="1"/>
              <a:t>Our Focus</a:t>
            </a:r>
          </a:p>
        </p:txBody>
      </p:sp>
      <p:pic>
        <p:nvPicPr>
          <p:cNvPr id="6" name="Content Placeholder 5" descr="How to Avoid Production Bottlenecks with Lean Methods and Tools">
            <a:extLst>
              <a:ext uri="{FF2B5EF4-FFF2-40B4-BE49-F238E27FC236}">
                <a16:creationId xmlns:a16="http://schemas.microsoft.com/office/drawing/2014/main" id="{91A53651-B936-4402-B2B6-44E82EF4AD6B}"/>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tretch/>
        </p:blipFill>
        <p:spPr bwMode="auto">
          <a:xfrm>
            <a:off x="4486573" y="1470446"/>
            <a:ext cx="3292790" cy="17369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9A3E1D3-B077-0FB0-1A26-6D2164DD789B}"/>
              </a:ext>
            </a:extLst>
          </p:cNvPr>
          <p:cNvGrpSpPr/>
          <p:nvPr/>
        </p:nvGrpSpPr>
        <p:grpSpPr>
          <a:xfrm>
            <a:off x="8104910" y="849792"/>
            <a:ext cx="3292790" cy="2420200"/>
            <a:chOff x="6253817" y="1483192"/>
            <a:chExt cx="5294715" cy="3891615"/>
          </a:xfrm>
        </p:grpSpPr>
        <p:pic>
          <p:nvPicPr>
            <p:cNvPr id="5" name="Picture 4" descr="A close-up of a strategy&#10;&#10;AI-generated content may be incorrect.">
              <a:extLst>
                <a:ext uri="{FF2B5EF4-FFF2-40B4-BE49-F238E27FC236}">
                  <a16:creationId xmlns:a16="http://schemas.microsoft.com/office/drawing/2014/main" id="{62101FD8-5652-F9DA-A164-52D58F3F314A}"/>
                </a:ext>
              </a:extLst>
            </p:cNvPr>
            <p:cNvPicPr>
              <a:picLocks noChangeAspect="1"/>
            </p:cNvPicPr>
            <p:nvPr/>
          </p:nvPicPr>
          <p:blipFill>
            <a:blip r:embed="rId4"/>
            <a:stretch>
              <a:fillRect/>
            </a:stretch>
          </p:blipFill>
          <p:spPr>
            <a:xfrm>
              <a:off x="6253817" y="1483192"/>
              <a:ext cx="5294715" cy="3891615"/>
            </a:xfrm>
            <a:prstGeom prst="rect">
              <a:avLst/>
            </a:prstGeom>
          </p:spPr>
        </p:pic>
        <p:sp>
          <p:nvSpPr>
            <p:cNvPr id="12" name="Rectangle 11">
              <a:extLst>
                <a:ext uri="{FF2B5EF4-FFF2-40B4-BE49-F238E27FC236}">
                  <a16:creationId xmlns:a16="http://schemas.microsoft.com/office/drawing/2014/main" id="{9F356B2E-F941-EDA8-EE99-6A8FB1A0A077}"/>
                </a:ext>
              </a:extLst>
            </p:cNvPr>
            <p:cNvSpPr/>
            <p:nvPr/>
          </p:nvSpPr>
          <p:spPr>
            <a:xfrm>
              <a:off x="8019104" y="2168870"/>
              <a:ext cx="1883352" cy="2055799"/>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grpSp>
        <p:nvGrpSpPr>
          <p:cNvPr id="3" name="Group 2">
            <a:extLst>
              <a:ext uri="{FF2B5EF4-FFF2-40B4-BE49-F238E27FC236}">
                <a16:creationId xmlns:a16="http://schemas.microsoft.com/office/drawing/2014/main" id="{BC5CEB13-A2A9-3D60-B650-AA2EA59F9895}"/>
              </a:ext>
            </a:extLst>
          </p:cNvPr>
          <p:cNvGrpSpPr/>
          <p:nvPr/>
        </p:nvGrpSpPr>
        <p:grpSpPr>
          <a:xfrm>
            <a:off x="868236" y="912392"/>
            <a:ext cx="3292790" cy="2295000"/>
            <a:chOff x="1249741" y="2081364"/>
            <a:chExt cx="3642898" cy="2539017"/>
          </a:xfrm>
        </p:grpSpPr>
        <p:pic>
          <p:nvPicPr>
            <p:cNvPr id="14" name="Picture 13" descr="A graph of growth in years&#10;&#10;AI-generated content may be incorrect.">
              <a:extLst>
                <a:ext uri="{FF2B5EF4-FFF2-40B4-BE49-F238E27FC236}">
                  <a16:creationId xmlns:a16="http://schemas.microsoft.com/office/drawing/2014/main" id="{49010DF2-8AC4-99D4-9856-054790E2DDC0}"/>
                </a:ext>
              </a:extLst>
            </p:cNvPr>
            <p:cNvPicPr>
              <a:picLocks noChangeAspect="1"/>
            </p:cNvPicPr>
            <p:nvPr/>
          </p:nvPicPr>
          <p:blipFill>
            <a:blip r:embed="rId5"/>
            <a:stretch>
              <a:fillRect/>
            </a:stretch>
          </p:blipFill>
          <p:spPr>
            <a:xfrm>
              <a:off x="1507283" y="2081364"/>
              <a:ext cx="3385356" cy="2539017"/>
            </a:xfrm>
            <a:prstGeom prst="rect">
              <a:avLst/>
            </a:prstGeom>
          </p:spPr>
        </p:pic>
        <p:sp>
          <p:nvSpPr>
            <p:cNvPr id="15" name="Rectangle 14">
              <a:extLst>
                <a:ext uri="{FF2B5EF4-FFF2-40B4-BE49-F238E27FC236}">
                  <a16:creationId xmlns:a16="http://schemas.microsoft.com/office/drawing/2014/main" id="{55B11AAF-48CF-04BC-0149-5742A40EC18B}"/>
                </a:ext>
              </a:extLst>
            </p:cNvPr>
            <p:cNvSpPr>
              <a:spLocks/>
            </p:cNvSpPr>
            <p:nvPr/>
          </p:nvSpPr>
          <p:spPr>
            <a:xfrm>
              <a:off x="1249741" y="2081364"/>
              <a:ext cx="1911828" cy="9954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5333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ommutative Property (examples, solutions, videos)">
            <a:extLst>
              <a:ext uri="{FF2B5EF4-FFF2-40B4-BE49-F238E27FC236}">
                <a16:creationId xmlns:a16="http://schemas.microsoft.com/office/drawing/2014/main" id="{1F94340A-7E6C-D70F-AC82-A92FB51A22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3" t="24018" r="52262" b="3669"/>
          <a:stretch>
            <a:fillRect/>
          </a:stretch>
        </p:blipFill>
        <p:spPr bwMode="auto">
          <a:xfrm>
            <a:off x="7140351" y="4102386"/>
            <a:ext cx="2919455" cy="1892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ommutative Property (examples, solutions, videos)">
            <a:extLst>
              <a:ext uri="{FF2B5EF4-FFF2-40B4-BE49-F238E27FC236}">
                <a16:creationId xmlns:a16="http://schemas.microsoft.com/office/drawing/2014/main" id="{9E32B5FC-D63A-6D09-5E6A-B3675CD9C57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257" t="6640" r="27225" b="74830"/>
          <a:stretch>
            <a:fillRect/>
          </a:stretch>
        </p:blipFill>
        <p:spPr bwMode="auto">
          <a:xfrm>
            <a:off x="7315656" y="3728790"/>
            <a:ext cx="2744150" cy="4849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8C1FC19-C2F6-4777-93DC-08C06AD9CAA2}"/>
              </a:ext>
            </a:extLst>
          </p:cNvPr>
          <p:cNvGrpSpPr/>
          <p:nvPr/>
        </p:nvGrpSpPr>
        <p:grpSpPr>
          <a:xfrm>
            <a:off x="832019" y="2294013"/>
            <a:ext cx="11181149" cy="1325564"/>
            <a:chOff x="832019" y="2294013"/>
            <a:chExt cx="11181149" cy="1325564"/>
          </a:xfrm>
        </p:grpSpPr>
        <p:sp>
          <p:nvSpPr>
            <p:cNvPr id="3" name="Title 1">
              <a:extLst>
                <a:ext uri="{FF2B5EF4-FFF2-40B4-BE49-F238E27FC236}">
                  <a16:creationId xmlns:a16="http://schemas.microsoft.com/office/drawing/2014/main" id="{40C1D497-E6D3-C109-0295-3FFA54A585A6}"/>
                </a:ext>
              </a:extLst>
            </p:cNvPr>
            <p:cNvSpPr txBox="1">
              <a:spLocks/>
            </p:cNvSpPr>
            <p:nvPr/>
          </p:nvSpPr>
          <p:spPr>
            <a:xfrm>
              <a:off x="832019" y="2294013"/>
              <a:ext cx="29703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t>Effectiveness</a:t>
              </a:r>
            </a:p>
          </p:txBody>
        </p:sp>
        <p:sp>
          <p:nvSpPr>
            <p:cNvPr id="6" name="Cross 5">
              <a:extLst>
                <a:ext uri="{FF2B5EF4-FFF2-40B4-BE49-F238E27FC236}">
                  <a16:creationId xmlns:a16="http://schemas.microsoft.com/office/drawing/2014/main" id="{07D37D09-9CED-4883-0350-97E7C671B35C}"/>
                </a:ext>
              </a:extLst>
            </p:cNvPr>
            <p:cNvSpPr/>
            <p:nvPr/>
          </p:nvSpPr>
          <p:spPr>
            <a:xfrm>
              <a:off x="3802336" y="2458474"/>
              <a:ext cx="961696" cy="890752"/>
            </a:xfrm>
            <a:prstGeom prst="plus">
              <a:avLst>
                <a:gd name="adj" fmla="val 35619"/>
              </a:avLst>
            </a:prstGeom>
            <a:solidFill>
              <a:srgbClr val="3494BA"/>
            </a:solidFill>
            <a:ln>
              <a:solidFill>
                <a:srgbClr val="349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FF13D1A-06CF-01DC-EE7B-FCF9209AB54D}"/>
                </a:ext>
              </a:extLst>
            </p:cNvPr>
            <p:cNvSpPr txBox="1">
              <a:spLocks/>
            </p:cNvSpPr>
            <p:nvPr/>
          </p:nvSpPr>
          <p:spPr>
            <a:xfrm>
              <a:off x="5016280" y="2294013"/>
              <a:ext cx="26381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t>Practicality </a:t>
              </a:r>
            </a:p>
          </p:txBody>
        </p:sp>
        <p:sp>
          <p:nvSpPr>
            <p:cNvPr id="8" name="Equals 7">
              <a:extLst>
                <a:ext uri="{FF2B5EF4-FFF2-40B4-BE49-F238E27FC236}">
                  <a16:creationId xmlns:a16="http://schemas.microsoft.com/office/drawing/2014/main" id="{B5D9BF97-20C3-8844-C220-DD4DF3825F0E}"/>
                </a:ext>
              </a:extLst>
            </p:cNvPr>
            <p:cNvSpPr/>
            <p:nvPr/>
          </p:nvSpPr>
          <p:spPr>
            <a:xfrm>
              <a:off x="7506858" y="2408733"/>
              <a:ext cx="1213944" cy="990233"/>
            </a:xfrm>
            <a:prstGeom prst="mathEqual">
              <a:avLst/>
            </a:prstGeom>
            <a:solidFill>
              <a:srgbClr val="3494BA"/>
            </a:solidFill>
            <a:ln>
              <a:solidFill>
                <a:srgbClr val="349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0F094FE1-F2EA-C303-F0E7-27FCF97B1925}"/>
                </a:ext>
              </a:extLst>
            </p:cNvPr>
            <p:cNvSpPr txBox="1">
              <a:spLocks/>
            </p:cNvSpPr>
            <p:nvPr/>
          </p:nvSpPr>
          <p:spPr>
            <a:xfrm>
              <a:off x="8720802" y="2294014"/>
              <a:ext cx="32923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t>“Vehicle”</a:t>
              </a:r>
            </a:p>
          </p:txBody>
        </p:sp>
      </p:grpSp>
      <p:sp>
        <p:nvSpPr>
          <p:cNvPr id="10" name="Title 1">
            <a:extLst>
              <a:ext uri="{FF2B5EF4-FFF2-40B4-BE49-F238E27FC236}">
                <a16:creationId xmlns:a16="http://schemas.microsoft.com/office/drawing/2014/main" id="{D08A4D5B-9A41-E1B0-6567-2434C99DB0C1}"/>
              </a:ext>
            </a:extLst>
          </p:cNvPr>
          <p:cNvSpPr txBox="1">
            <a:spLocks/>
          </p:cNvSpPr>
          <p:nvPr/>
        </p:nvSpPr>
        <p:spPr>
          <a:xfrm>
            <a:off x="3264489" y="265689"/>
            <a:ext cx="5663021" cy="1123599"/>
          </a:xfrm>
          <a:prstGeom prst="rect">
            <a:avLst/>
          </a:prstGeom>
          <a:ln w="5715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Focus and Source Material</a:t>
            </a:r>
          </a:p>
        </p:txBody>
      </p:sp>
      <p:sp>
        <p:nvSpPr>
          <p:cNvPr id="12" name="TextBox 11">
            <a:extLst>
              <a:ext uri="{FF2B5EF4-FFF2-40B4-BE49-F238E27FC236}">
                <a16:creationId xmlns:a16="http://schemas.microsoft.com/office/drawing/2014/main" id="{D029FFAA-3C24-EE73-7BCE-32C2FA7225B9}"/>
              </a:ext>
            </a:extLst>
          </p:cNvPr>
          <p:cNvSpPr txBox="1"/>
          <p:nvPr/>
        </p:nvSpPr>
        <p:spPr>
          <a:xfrm>
            <a:off x="1623486" y="3963476"/>
            <a:ext cx="4829431" cy="2031325"/>
          </a:xfrm>
          <a:prstGeom prst="rect">
            <a:avLst/>
          </a:prstGeom>
          <a:noFill/>
          <a:ln w="57150">
            <a:solidFill>
              <a:srgbClr val="00B050"/>
            </a:solidFill>
          </a:ln>
        </p:spPr>
        <p:txBody>
          <a:bodyPr wrap="square" rtlCol="0">
            <a:spAutoFit/>
          </a:bodyPr>
          <a:lstStyle/>
          <a:p>
            <a:r>
              <a:rPr lang="en-US" b="1"/>
              <a:t>“Vehicles” or forms your content may take:</a:t>
            </a:r>
          </a:p>
          <a:p>
            <a:pPr marL="285750" indent="-285750">
              <a:buFont typeface="Arial" panose="020B0604020202020204" pitchFamily="34" charset="0"/>
              <a:buChar char="•"/>
            </a:pPr>
            <a:r>
              <a:rPr lang="en-US"/>
              <a:t>Presentation</a:t>
            </a:r>
          </a:p>
          <a:p>
            <a:pPr marL="285750" indent="-285750">
              <a:buFont typeface="Arial" panose="020B0604020202020204" pitchFamily="34" charset="0"/>
              <a:buChar char="•"/>
            </a:pPr>
            <a:r>
              <a:rPr lang="en-US"/>
              <a:t>Tip sheet/handout</a:t>
            </a:r>
          </a:p>
          <a:p>
            <a:pPr marL="285750" indent="-285750">
              <a:buFont typeface="Arial" panose="020B0604020202020204" pitchFamily="34" charset="0"/>
              <a:buChar char="•"/>
            </a:pPr>
            <a:r>
              <a:rPr lang="en-US"/>
              <a:t>Video</a:t>
            </a:r>
          </a:p>
          <a:p>
            <a:pPr marL="285750" indent="-285750">
              <a:buFont typeface="Arial" panose="020B0604020202020204" pitchFamily="34" charset="0"/>
              <a:buChar char="•"/>
            </a:pPr>
            <a:r>
              <a:rPr lang="en-US"/>
              <a:t>Module</a:t>
            </a:r>
          </a:p>
          <a:p>
            <a:pPr marL="285750" indent="-285750">
              <a:buFont typeface="Arial" panose="020B0604020202020204" pitchFamily="34" charset="0"/>
              <a:buChar char="•"/>
            </a:pPr>
            <a:r>
              <a:rPr lang="en-US"/>
              <a:t>Activity</a:t>
            </a:r>
          </a:p>
          <a:p>
            <a:pPr marL="285750" indent="-285750">
              <a:buFont typeface="Arial" panose="020B0604020202020204" pitchFamily="34" charset="0"/>
              <a:buChar char="•"/>
            </a:pPr>
            <a:r>
              <a:rPr lang="en-US"/>
              <a:t>???</a:t>
            </a:r>
          </a:p>
        </p:txBody>
      </p:sp>
      <p:sp>
        <p:nvSpPr>
          <p:cNvPr id="13" name="Arrow: Down 12">
            <a:extLst>
              <a:ext uri="{FF2B5EF4-FFF2-40B4-BE49-F238E27FC236}">
                <a16:creationId xmlns:a16="http://schemas.microsoft.com/office/drawing/2014/main" id="{3664F5C3-78D0-BD8F-F75C-25521836B441}"/>
              </a:ext>
            </a:extLst>
          </p:cNvPr>
          <p:cNvSpPr/>
          <p:nvPr/>
        </p:nvSpPr>
        <p:spPr>
          <a:xfrm>
            <a:off x="5739081" y="1422048"/>
            <a:ext cx="713836" cy="1056130"/>
          </a:xfrm>
          <a:prstGeom prst="downArrow">
            <a:avLst/>
          </a:prstGeom>
          <a:ln>
            <a:solidFill>
              <a:srgbClr val="349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535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321E9A-9F65-07E5-8ACA-D3FEC3B5C9D7}"/>
            </a:ext>
          </a:extLst>
        </p:cNvPr>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362D581A-F6CD-6C6E-84CA-D9B858F0B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4A5D4765-52C1-5B5F-FA1A-AE6FF644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2CA6FF07-A91D-8CF4-590F-78129FFE696D}"/>
              </a:ext>
            </a:extLst>
          </p:cNvPr>
          <p:cNvSpPr>
            <a:spLocks noGrp="1"/>
          </p:cNvSpPr>
          <p:nvPr>
            <p:ph idx="1"/>
          </p:nvPr>
        </p:nvSpPr>
        <p:spPr>
          <a:xfrm>
            <a:off x="302732" y="2442415"/>
            <a:ext cx="6004497" cy="4351338"/>
          </a:xfrm>
        </p:spPr>
        <p:txBody>
          <a:bodyPr>
            <a:normAutofit fontScale="92500" lnSpcReduction="20000"/>
          </a:bodyPr>
          <a:lstStyle/>
          <a:p>
            <a:pPr marL="971550" marR="0" lvl="1" indent="-514350">
              <a:spcAft>
                <a:spcPts val="800"/>
              </a:spcAft>
              <a:buFont typeface="+mj-lt"/>
              <a:buAutoNum type="arabicPeriod" startAt="7"/>
            </a:pPr>
            <a:r>
              <a:rPr lang="en-US" sz="2700" kern="100">
                <a:ea typeface="Calibri" panose="020F0502020204030204" pitchFamily="34" charset="0"/>
                <a:cs typeface="Calibri" panose="020F0502020204030204" pitchFamily="34" charset="0"/>
              </a:rPr>
              <a:t>Effectiveness: Pick one principle of adult learning </a:t>
            </a:r>
            <a:r>
              <a:rPr lang="en-US" sz="2700" kern="100">
                <a:ea typeface="Calibri" panose="020F0502020204030204" pitchFamily="34" charset="0"/>
                <a:cs typeface="Calibri" panose="020F0502020204030204" pitchFamily="34" charset="0"/>
                <a:sym typeface="Wingdings" panose="05000000000000000000" pitchFamily="2" charset="2"/>
              </a:rPr>
              <a:t> C</a:t>
            </a:r>
            <a:r>
              <a:rPr lang="en-US" sz="2700" kern="100">
                <a:ea typeface="Calibri" panose="020F0502020204030204" pitchFamily="34" charset="0"/>
                <a:cs typeface="Calibri" panose="020F0502020204030204" pitchFamily="34" charset="0"/>
              </a:rPr>
              <a:t>ome up with one idea to go with it</a:t>
            </a:r>
          </a:p>
          <a:p>
            <a:pPr marL="971550" marR="0" lvl="1" indent="-514350">
              <a:spcAft>
                <a:spcPts val="800"/>
              </a:spcAft>
              <a:buFont typeface="+mj-lt"/>
              <a:buAutoNum type="arabicPeriod" startAt="7"/>
            </a:pPr>
            <a:r>
              <a:rPr lang="en-US" sz="2700" kern="100">
                <a:effectLst/>
                <a:ea typeface="Calibri" panose="020F0502020204030204" pitchFamily="34" charset="0"/>
                <a:cs typeface="Calibri" panose="020F0502020204030204" pitchFamily="34" charset="0"/>
              </a:rPr>
              <a:t>Practicality: Consider the following factors:</a:t>
            </a:r>
          </a:p>
          <a:p>
            <a:pPr lvl="3">
              <a:spcAft>
                <a:spcPts val="800"/>
              </a:spcAft>
            </a:pPr>
            <a:r>
              <a:rPr lang="en-US" sz="2100" kern="100">
                <a:ea typeface="Calibri" panose="020F0502020204030204" pitchFamily="34" charset="0"/>
                <a:cs typeface="Calibri" panose="020F0502020204030204" pitchFamily="34" charset="0"/>
              </a:rPr>
              <a:t>Availability/Scheduling</a:t>
            </a:r>
          </a:p>
          <a:p>
            <a:pPr lvl="3">
              <a:spcAft>
                <a:spcPts val="800"/>
              </a:spcAft>
            </a:pPr>
            <a:r>
              <a:rPr lang="en-US" sz="2100" kern="100">
                <a:ea typeface="Calibri" panose="020F0502020204030204" pitchFamily="34" charset="0"/>
                <a:cs typeface="Calibri" panose="020F0502020204030204" pitchFamily="34" charset="0"/>
              </a:rPr>
              <a:t>Resources (e.g., platforms, apps, tech, materials)</a:t>
            </a:r>
          </a:p>
          <a:p>
            <a:pPr lvl="3">
              <a:spcAft>
                <a:spcPts val="800"/>
              </a:spcAft>
            </a:pPr>
            <a:r>
              <a:rPr lang="en-US" sz="2100" kern="100">
                <a:ea typeface="Calibri" panose="020F0502020204030204" pitchFamily="34" charset="0"/>
                <a:cs typeface="Calibri" panose="020F0502020204030204" pitchFamily="34" charset="0"/>
              </a:rPr>
              <a:t>Incentives (e.g., credit/CME, requirements)</a:t>
            </a:r>
          </a:p>
          <a:p>
            <a:pPr lvl="3">
              <a:spcAft>
                <a:spcPts val="800"/>
              </a:spcAft>
            </a:pPr>
            <a:r>
              <a:rPr lang="en-US" sz="2100" kern="100">
                <a:effectLst/>
                <a:ea typeface="Calibri" panose="020F0502020204030204" pitchFamily="34" charset="0"/>
                <a:cs typeface="Calibri" panose="020F0502020204030204" pitchFamily="34" charset="0"/>
              </a:rPr>
              <a:t>Access (making readily usable)</a:t>
            </a:r>
          </a:p>
          <a:p>
            <a:pPr marL="971550" marR="0" lvl="1" indent="-514350">
              <a:spcAft>
                <a:spcPts val="800"/>
              </a:spcAft>
              <a:buFont typeface="+mj-lt"/>
              <a:buAutoNum type="arabicPeriod" startAt="7"/>
            </a:pPr>
            <a:r>
              <a:rPr lang="en-US" sz="2700" kern="100">
                <a:ea typeface="Calibri" panose="020F0502020204030204" pitchFamily="34" charset="0"/>
                <a:cs typeface="Calibri" panose="020F0502020204030204" pitchFamily="34" charset="0"/>
              </a:rPr>
              <a:t>Considering the above, select the best “vehicle” for your content</a:t>
            </a:r>
          </a:p>
        </p:txBody>
      </p:sp>
      <p:sp>
        <p:nvSpPr>
          <p:cNvPr id="92" name="Oval 91">
            <a:extLst>
              <a:ext uri="{FF2B5EF4-FFF2-40B4-BE49-F238E27FC236}">
                <a16:creationId xmlns:a16="http://schemas.microsoft.com/office/drawing/2014/main" id="{CDD155D3-0266-DD03-64EB-2F74E0A21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Pencil with solid fill">
            <a:extLst>
              <a:ext uri="{FF2B5EF4-FFF2-40B4-BE49-F238E27FC236}">
                <a16:creationId xmlns:a16="http://schemas.microsoft.com/office/drawing/2014/main" id="{62EEA865-5CE1-9795-232E-C20A75619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1283" y="543856"/>
            <a:ext cx="861889" cy="86188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4" name="Freeform: Shape 93">
            <a:extLst>
              <a:ext uri="{FF2B5EF4-FFF2-40B4-BE49-F238E27FC236}">
                <a16:creationId xmlns:a16="http://schemas.microsoft.com/office/drawing/2014/main" id="{E105A385-8F16-F95A-1613-79C80B609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96" name="Straight Connector 95">
            <a:extLst>
              <a:ext uri="{FF2B5EF4-FFF2-40B4-BE49-F238E27FC236}">
                <a16:creationId xmlns:a16="http://schemas.microsoft.com/office/drawing/2014/main" id="{1C9BF9AB-9685-0F6D-86F5-507F3A43B1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5" name="Graphic 14" descr="Books with solid fill">
            <a:extLst>
              <a:ext uri="{FF2B5EF4-FFF2-40B4-BE49-F238E27FC236}">
                <a16:creationId xmlns:a16="http://schemas.microsoft.com/office/drawing/2014/main" id="{7EDFC86C-0054-8CAC-A498-FC0EB9E491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1224" y="2442415"/>
            <a:ext cx="1305657" cy="130565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8" name="Freeform: Shape 97">
            <a:extLst>
              <a:ext uri="{FF2B5EF4-FFF2-40B4-BE49-F238E27FC236}">
                <a16:creationId xmlns:a16="http://schemas.microsoft.com/office/drawing/2014/main" id="{C96EA387-7FD1-BD1B-2B1E-26EAB6CB9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6" name="Graphic 25" descr="Diamond Suit outline">
            <a:extLst>
              <a:ext uri="{FF2B5EF4-FFF2-40B4-BE49-F238E27FC236}">
                <a16:creationId xmlns:a16="http://schemas.microsoft.com/office/drawing/2014/main" id="{B558F66E-6BB4-2DFB-270C-E6C7EADFCF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225159">
            <a:off x="8335027" y="572516"/>
            <a:ext cx="1978328" cy="2360625"/>
          </a:xfrm>
          <a:prstGeom prst="rect">
            <a:avLst/>
          </a:prstGeom>
        </p:spPr>
      </p:pic>
      <p:sp>
        <p:nvSpPr>
          <p:cNvPr id="100" name="Arc 99">
            <a:extLst>
              <a:ext uri="{FF2B5EF4-FFF2-40B4-BE49-F238E27FC236}">
                <a16:creationId xmlns:a16="http://schemas.microsoft.com/office/drawing/2014/main" id="{4EF8A03C-E80B-E270-DCE1-F742D92F0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1BF3C080-E377-19F9-E3F4-0334F17E698D}"/>
              </a:ext>
            </a:extLst>
          </p:cNvPr>
          <p:cNvSpPr/>
          <p:nvPr/>
        </p:nvSpPr>
        <p:spPr>
          <a:xfrm rot="3000818">
            <a:off x="6155769" y="5171892"/>
            <a:ext cx="2962347" cy="2556724"/>
          </a:xfrm>
          <a:prstGeom prst="ellipse">
            <a:avLst/>
          </a:prstGeom>
          <a:solidFill>
            <a:srgbClr val="3494BA"/>
          </a:solidFill>
          <a:ln>
            <a:solidFill>
              <a:srgbClr val="349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F8B3089-26A6-10AF-F785-C5C33EA17876}"/>
              </a:ext>
            </a:extLst>
          </p:cNvPr>
          <p:cNvSpPr>
            <a:spLocks noGrp="1"/>
          </p:cNvSpPr>
          <p:nvPr>
            <p:ph type="title"/>
          </p:nvPr>
        </p:nvSpPr>
        <p:spPr>
          <a:xfrm>
            <a:off x="612480" y="543857"/>
            <a:ext cx="10393070" cy="1820243"/>
          </a:xfrm>
        </p:spPr>
        <p:txBody>
          <a:bodyPr>
            <a:normAutofit/>
          </a:bodyPr>
          <a:lstStyle/>
          <a:p>
            <a:r>
              <a:rPr lang="en-US" b="1">
                <a:solidFill>
                  <a:srgbClr val="225F78"/>
                </a:solidFill>
              </a:rPr>
              <a:t>Action Planning #3:</a:t>
            </a:r>
            <a:br>
              <a:rPr lang="en-US" sz="3700" b="1">
                <a:solidFill>
                  <a:srgbClr val="225F78"/>
                </a:solidFill>
              </a:rPr>
            </a:br>
            <a:r>
              <a:rPr lang="en-US" sz="3700">
                <a:solidFill>
                  <a:srgbClr val="3494BA"/>
                </a:solidFill>
              </a:rPr>
              <a:t>Structuring Content for</a:t>
            </a:r>
            <a:br>
              <a:rPr lang="en-US" sz="3700">
                <a:solidFill>
                  <a:srgbClr val="3494BA"/>
                </a:solidFill>
              </a:rPr>
            </a:br>
            <a:r>
              <a:rPr lang="en-US" sz="3700">
                <a:solidFill>
                  <a:srgbClr val="3494BA"/>
                </a:solidFill>
              </a:rPr>
              <a:t>Effectiveness and Practicality</a:t>
            </a:r>
          </a:p>
        </p:txBody>
      </p:sp>
    </p:spTree>
    <p:extLst>
      <p:ext uri="{BB962C8B-B14F-4D97-AF65-F5344CB8AC3E}">
        <p14:creationId xmlns:p14="http://schemas.microsoft.com/office/powerpoint/2010/main" val="3243435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3B4D"/>
        </a:solidFill>
        <a:effectLst/>
      </p:bgPr>
    </p:bg>
    <p:spTree>
      <p:nvGrpSpPr>
        <p:cNvPr id="1" name="">
          <a:extLst>
            <a:ext uri="{FF2B5EF4-FFF2-40B4-BE49-F238E27FC236}">
              <a16:creationId xmlns:a16="http://schemas.microsoft.com/office/drawing/2014/main" id="{AF0386B7-FB7E-49E8-6A86-C214764CA751}"/>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77FA5DD-B48E-0DE9-C773-A948C765E2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9557FC4C-D56D-F83A-C80B-2A4C2C98A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59B92DB3-9FDB-ABEC-1E4C-590B12418F1F}"/>
              </a:ext>
            </a:extLst>
          </p:cNvPr>
          <p:cNvSpPr>
            <a:spLocks noGrp="1"/>
          </p:cNvSpPr>
          <p:nvPr>
            <p:ph type="title"/>
          </p:nvPr>
        </p:nvSpPr>
        <p:spPr>
          <a:xfrm>
            <a:off x="1804988" y="1442171"/>
            <a:ext cx="8582025" cy="2359807"/>
          </a:xfrm>
        </p:spPr>
        <p:txBody>
          <a:bodyPr vert="horz" lIns="91440" tIns="45720" rIns="91440" bIns="45720" rtlCol="0" anchor="ctr">
            <a:normAutofit/>
          </a:bodyPr>
          <a:lstStyle/>
          <a:p>
            <a:pPr algn="ctr"/>
            <a:r>
              <a:rPr lang="en-US" sz="6600" b="1">
                <a:solidFill>
                  <a:srgbClr val="225F78"/>
                </a:solidFill>
              </a:rPr>
              <a:t>Promoting Practical Application</a:t>
            </a:r>
            <a:endParaRPr lang="en-US" sz="6600" b="1" kern="1200">
              <a:solidFill>
                <a:srgbClr val="225F78"/>
              </a:solidFill>
              <a:latin typeface="+mj-lt"/>
              <a:ea typeface="+mj-ea"/>
              <a:cs typeface="+mj-cs"/>
            </a:endParaRPr>
          </a:p>
        </p:txBody>
      </p:sp>
      <p:sp>
        <p:nvSpPr>
          <p:cNvPr id="44" name="Rectangle: Rounded Corners 43">
            <a:extLst>
              <a:ext uri="{FF2B5EF4-FFF2-40B4-BE49-F238E27FC236}">
                <a16:creationId xmlns:a16="http://schemas.microsoft.com/office/drawing/2014/main" id="{B6EE2220-C9FC-0A79-4F03-F2A5B6759F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914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85A67B-45B9-2571-CB1B-A519292BB305}"/>
              </a:ext>
            </a:extLst>
          </p:cNvPr>
          <p:cNvSpPr>
            <a:spLocks noGrp="1"/>
          </p:cNvSpPr>
          <p:nvPr>
            <p:ph type="title"/>
          </p:nvPr>
        </p:nvSpPr>
        <p:spPr>
          <a:xfrm>
            <a:off x="1136397" y="502021"/>
            <a:ext cx="4959603" cy="1642969"/>
          </a:xfrm>
        </p:spPr>
        <p:txBody>
          <a:bodyPr anchor="b">
            <a:normAutofit/>
          </a:bodyPr>
          <a:lstStyle/>
          <a:p>
            <a:r>
              <a:rPr lang="en-US" sz="4000" b="1"/>
              <a:t>“Hands-On” Learning</a:t>
            </a:r>
          </a:p>
        </p:txBody>
      </p:sp>
      <p:sp>
        <p:nvSpPr>
          <p:cNvPr id="3" name="Content Placeholder 2">
            <a:extLst>
              <a:ext uri="{FF2B5EF4-FFF2-40B4-BE49-F238E27FC236}">
                <a16:creationId xmlns:a16="http://schemas.microsoft.com/office/drawing/2014/main" id="{C313C3BD-DA89-FC7E-2642-5B5E8BB71A35}"/>
              </a:ext>
            </a:extLst>
          </p:cNvPr>
          <p:cNvSpPr>
            <a:spLocks noGrp="1"/>
          </p:cNvSpPr>
          <p:nvPr>
            <p:ph idx="1"/>
          </p:nvPr>
        </p:nvSpPr>
        <p:spPr>
          <a:xfrm>
            <a:off x="1136397" y="2418408"/>
            <a:ext cx="4959603" cy="3522569"/>
          </a:xfrm>
        </p:spPr>
        <p:txBody>
          <a:bodyPr anchor="t">
            <a:normAutofit/>
          </a:bodyPr>
          <a:lstStyle/>
          <a:p>
            <a:r>
              <a:rPr lang="en-US" sz="2000"/>
              <a:t>Adults learn best when they “do” </a:t>
            </a:r>
            <a:r>
              <a:rPr lang="en-US" sz="2000">
                <a:sym typeface="Wingdings" panose="05000000000000000000" pitchFamily="2" charset="2"/>
              </a:rPr>
              <a:t> link content to hands-on components</a:t>
            </a:r>
            <a:endParaRPr lang="en-US" sz="2000"/>
          </a:p>
          <a:p>
            <a:r>
              <a:rPr lang="en-US" sz="2000"/>
              <a:t>Provide opportunities to practice in a controlled, safe space with timely feedback</a:t>
            </a:r>
          </a:p>
          <a:p>
            <a:r>
              <a:rPr lang="en-US" sz="2000"/>
              <a:t>Provide supports that facilitate “doing” (e.g., structure and materials that set them up for success)</a:t>
            </a:r>
          </a:p>
        </p:txBody>
      </p:sp>
      <p:pic>
        <p:nvPicPr>
          <p:cNvPr id="1026" name="Picture 2" descr="Adult Learning Principles: Building Impactful Behavioral Programs ...">
            <a:extLst>
              <a:ext uri="{FF2B5EF4-FFF2-40B4-BE49-F238E27FC236}">
                <a16:creationId xmlns:a16="http://schemas.microsoft.com/office/drawing/2014/main" id="{041CF686-F401-8833-AFD5-033A1C1BD9D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2442" y="1382260"/>
            <a:ext cx="5201023" cy="3679723"/>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089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5DDE5C75-2B31-28B0-B964-D57EF7B20DD6}"/>
              </a:ext>
            </a:extLst>
          </p:cNvPr>
          <p:cNvGraphicFramePr>
            <a:graphicFrameLocks noGrp="1"/>
          </p:cNvGraphicFramePr>
          <p:nvPr>
            <p:ph idx="1"/>
            <p:extLst>
              <p:ext uri="{D42A27DB-BD31-4B8C-83A1-F6EECF244321}">
                <p14:modId xmlns:p14="http://schemas.microsoft.com/office/powerpoint/2010/main" val="3607685978"/>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9AF73893-ED5F-4B07-2C20-8731B914D874}"/>
              </a:ext>
            </a:extLst>
          </p:cNvPr>
          <p:cNvSpPr>
            <a:spLocks noGrp="1"/>
          </p:cNvSpPr>
          <p:nvPr>
            <p:ph type="title"/>
          </p:nvPr>
        </p:nvSpPr>
        <p:spPr>
          <a:xfrm>
            <a:off x="657476" y="415080"/>
            <a:ext cx="10515600" cy="1325563"/>
          </a:xfrm>
        </p:spPr>
        <p:txBody>
          <a:bodyPr/>
          <a:lstStyle/>
          <a:p>
            <a:r>
              <a:rPr lang="en-US" b="1"/>
              <a:t>What We Created</a:t>
            </a:r>
            <a:br>
              <a:rPr lang="en-US" b="1"/>
            </a:br>
            <a:endParaRPr lang="en-US" sz="2800" b="1"/>
          </a:p>
        </p:txBody>
      </p:sp>
    </p:spTree>
    <p:extLst>
      <p:ext uri="{BB962C8B-B14F-4D97-AF65-F5344CB8AC3E}">
        <p14:creationId xmlns:p14="http://schemas.microsoft.com/office/powerpoint/2010/main" val="2558870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9" name="Group 1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0E20993-C312-C7DF-C76D-13B7C7CF7904}"/>
              </a:ext>
            </a:extLst>
          </p:cNvPr>
          <p:cNvSpPr>
            <a:spLocks noGrp="1"/>
          </p:cNvSpPr>
          <p:nvPr>
            <p:ph type="title"/>
          </p:nvPr>
        </p:nvSpPr>
        <p:spPr>
          <a:xfrm>
            <a:off x="757301" y="1243013"/>
            <a:ext cx="3855720" cy="4371974"/>
          </a:xfrm>
        </p:spPr>
        <p:txBody>
          <a:bodyPr>
            <a:normAutofit/>
          </a:bodyPr>
          <a:lstStyle/>
          <a:p>
            <a:r>
              <a:rPr lang="en-US" sz="3600" b="1"/>
              <a:t>Simulation Overview</a:t>
            </a:r>
          </a:p>
        </p:txBody>
      </p:sp>
      <p:sp>
        <p:nvSpPr>
          <p:cNvPr id="3" name="Content Placeholder 2">
            <a:extLst>
              <a:ext uri="{FF2B5EF4-FFF2-40B4-BE49-F238E27FC236}">
                <a16:creationId xmlns:a16="http://schemas.microsoft.com/office/drawing/2014/main" id="{76DE1FEC-DE58-D2E7-6331-36566155D203}"/>
              </a:ext>
            </a:extLst>
          </p:cNvPr>
          <p:cNvSpPr>
            <a:spLocks noGrp="1"/>
          </p:cNvSpPr>
          <p:nvPr>
            <p:ph idx="1"/>
          </p:nvPr>
        </p:nvSpPr>
        <p:spPr>
          <a:xfrm>
            <a:off x="5497897" y="1"/>
            <a:ext cx="6361235" cy="6857999"/>
          </a:xfrm>
        </p:spPr>
        <p:txBody>
          <a:bodyPr vert="horz" lIns="91440" tIns="45720" rIns="91440" bIns="45720" rtlCol="0" anchor="ctr">
            <a:noAutofit/>
          </a:bodyPr>
          <a:lstStyle/>
          <a:p>
            <a:pPr marL="0" indent="0">
              <a:buNone/>
            </a:pPr>
            <a:r>
              <a:rPr lang="en-US" sz="2200" b="1"/>
              <a:t>Our goal: </a:t>
            </a:r>
          </a:p>
          <a:p>
            <a:r>
              <a:rPr lang="en-US" sz="1800"/>
              <a:t>Give learners (residents) practice with providing an autism diagnosis based on the framework from the module </a:t>
            </a:r>
          </a:p>
          <a:p>
            <a:pPr marL="0" indent="0">
              <a:buNone/>
            </a:pPr>
            <a:r>
              <a:rPr lang="en-US" sz="2200" b="1"/>
              <a:t>Features:</a:t>
            </a:r>
          </a:p>
          <a:p>
            <a:r>
              <a:rPr lang="en-US" sz="1800" b="1"/>
              <a:t>Tied to</a:t>
            </a:r>
            <a:r>
              <a:rPr lang="en-US" sz="1800"/>
              <a:t> educational module (encouraging application of included structure/strategies)</a:t>
            </a:r>
          </a:p>
          <a:p>
            <a:r>
              <a:rPr lang="en-US" sz="2000" b="1"/>
              <a:t>Standardized and “true-to-life”</a:t>
            </a:r>
          </a:p>
          <a:p>
            <a:pPr lvl="1">
              <a:buFont typeface="Courier New" panose="020B0604020202020204" pitchFamily="34" charset="0"/>
              <a:buChar char="o"/>
            </a:pPr>
            <a:r>
              <a:rPr lang="en-US" sz="1800"/>
              <a:t>Each resident reviews the </a:t>
            </a:r>
            <a:r>
              <a:rPr lang="en-US" sz="1800" b="1"/>
              <a:t>same materials</a:t>
            </a:r>
            <a:r>
              <a:rPr lang="en-US" sz="1800"/>
              <a:t>, including </a:t>
            </a:r>
            <a:r>
              <a:rPr lang="en-US" sz="1800" b="1"/>
              <a:t>v</a:t>
            </a:r>
            <a:r>
              <a:rPr lang="en-US" sz="1800" b="1">
                <a:solidFill>
                  <a:prstClr val="black"/>
                </a:solidFill>
                <a:cs typeface="Arial"/>
              </a:rPr>
              <a:t>ideo clip and screening/assessment data </a:t>
            </a:r>
          </a:p>
          <a:p>
            <a:pPr marL="682625" lvl="1" indent="0">
              <a:buNone/>
            </a:pPr>
            <a:r>
              <a:rPr lang="en-US" sz="1800">
                <a:solidFill>
                  <a:prstClr val="black"/>
                </a:solidFill>
                <a:cs typeface="Arial"/>
              </a:rPr>
              <a:t>(M-CHAT-R/F, ASD-PEDS) </a:t>
            </a:r>
            <a:r>
              <a:rPr lang="en-US" sz="1800" b="1">
                <a:solidFill>
                  <a:prstClr val="black"/>
                </a:solidFill>
                <a:cs typeface="Arial"/>
              </a:rPr>
              <a:t>familiar to residents </a:t>
            </a:r>
            <a:r>
              <a:rPr lang="en-US" sz="1800">
                <a:solidFill>
                  <a:prstClr val="black"/>
                </a:solidFill>
                <a:cs typeface="Arial"/>
              </a:rPr>
              <a:t>from continuity clinic and shadowing during DBP rotation</a:t>
            </a:r>
          </a:p>
          <a:p>
            <a:pPr lvl="1">
              <a:buFont typeface="Courier New" panose="020B0604020202020204" pitchFamily="34" charset="0"/>
              <a:buChar char="o"/>
            </a:pPr>
            <a:r>
              <a:rPr lang="en-US" sz="1800"/>
              <a:t>Conversation is strategically designed to include </a:t>
            </a:r>
            <a:r>
              <a:rPr lang="en-US" sz="1800" b="1"/>
              <a:t>specific comments/questions </a:t>
            </a:r>
            <a:r>
              <a:rPr lang="en-US" sz="1800"/>
              <a:t>from the “caregiver” (actor), including </a:t>
            </a:r>
            <a:r>
              <a:rPr lang="en-US" sz="1800" b="1">
                <a:solidFill>
                  <a:prstClr val="black"/>
                </a:solidFill>
                <a:cs typeface="Arial"/>
              </a:rPr>
              <a:t>commonly encountered reactions and questions</a:t>
            </a:r>
          </a:p>
          <a:p>
            <a:pPr marL="742950" lvl="2" indent="-285750">
              <a:lnSpc>
                <a:spcPct val="100000"/>
              </a:lnSpc>
              <a:spcBef>
                <a:spcPts val="0"/>
              </a:spcBef>
              <a:buFont typeface="Courier New" panose="02070309020205020404" pitchFamily="49" charset="0"/>
              <a:buChar char="o"/>
              <a:defRPr/>
            </a:pPr>
            <a:r>
              <a:rPr lang="en-US" sz="1800" b="1">
                <a:solidFill>
                  <a:prstClr val="black"/>
                </a:solidFill>
                <a:cs typeface="Arial"/>
              </a:rPr>
              <a:t>Limitation: No child present </a:t>
            </a:r>
            <a:r>
              <a:rPr lang="en-US" sz="1800">
                <a:solidFill>
                  <a:prstClr val="black"/>
                </a:solidFill>
                <a:cs typeface="Arial"/>
              </a:rPr>
              <a:t>– less realistic, </a:t>
            </a:r>
            <a:r>
              <a:rPr lang="en-US" sz="1800" b="1">
                <a:solidFill>
                  <a:prstClr val="black"/>
                </a:solidFill>
                <a:cs typeface="Arial"/>
              </a:rPr>
              <a:t>but in line with our focus and overall goal </a:t>
            </a:r>
            <a:r>
              <a:rPr lang="en-US" sz="1800">
                <a:solidFill>
                  <a:prstClr val="black"/>
                </a:solidFill>
                <a:cs typeface="Arial"/>
              </a:rPr>
              <a:t>(how to structure conversation and responses first vs. managing distractions/challenges)</a:t>
            </a:r>
          </a:p>
        </p:txBody>
      </p:sp>
    </p:spTree>
    <p:extLst>
      <p:ext uri="{BB962C8B-B14F-4D97-AF65-F5344CB8AC3E}">
        <p14:creationId xmlns:p14="http://schemas.microsoft.com/office/powerpoint/2010/main" val="366681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white sheet of paper with black text">
            <a:extLst>
              <a:ext uri="{FF2B5EF4-FFF2-40B4-BE49-F238E27FC236}">
                <a16:creationId xmlns:a16="http://schemas.microsoft.com/office/drawing/2014/main" id="{99BFBD5F-878E-C10F-6CF9-5AD12EDF3DD7}"/>
              </a:ext>
            </a:extLst>
          </p:cNvPr>
          <p:cNvPicPr>
            <a:picLocks noChangeAspect="1"/>
          </p:cNvPicPr>
          <p:nvPr/>
        </p:nvPicPr>
        <p:blipFill>
          <a:blip r:embed="rId3"/>
          <a:stretch>
            <a:fillRect/>
          </a:stretch>
        </p:blipFill>
        <p:spPr>
          <a:xfrm rot="5400000">
            <a:off x="9190140" y="1547810"/>
            <a:ext cx="1886719" cy="2462704"/>
          </a:xfrm>
          <a:prstGeom prst="rect">
            <a:avLst/>
          </a:prstGeom>
          <a:ln w="28575">
            <a:solidFill>
              <a:srgbClr val="3494BA"/>
            </a:solidFill>
          </a:ln>
        </p:spPr>
      </p:pic>
      <p:pic>
        <p:nvPicPr>
          <p:cNvPr id="5" name="Picture 4" descr="A questionnaire with a list of questions&#10;&#10;AI-generated content may be incorrect.">
            <a:extLst>
              <a:ext uri="{FF2B5EF4-FFF2-40B4-BE49-F238E27FC236}">
                <a16:creationId xmlns:a16="http://schemas.microsoft.com/office/drawing/2014/main" id="{F7CE482A-A395-B0A2-F951-98E544DB537A}"/>
              </a:ext>
            </a:extLst>
          </p:cNvPr>
          <p:cNvPicPr>
            <a:picLocks noChangeAspect="1"/>
          </p:cNvPicPr>
          <p:nvPr/>
        </p:nvPicPr>
        <p:blipFill>
          <a:blip r:embed="rId4"/>
          <a:stretch>
            <a:fillRect/>
          </a:stretch>
        </p:blipFill>
        <p:spPr>
          <a:xfrm>
            <a:off x="7447771" y="3885522"/>
            <a:ext cx="2063754" cy="2586216"/>
          </a:xfrm>
          <a:prstGeom prst="rect">
            <a:avLst/>
          </a:prstGeom>
          <a:ln w="28575">
            <a:solidFill>
              <a:srgbClr val="3494BA"/>
            </a:solidFill>
          </a:ln>
        </p:spPr>
      </p:pic>
      <p:sp>
        <p:nvSpPr>
          <p:cNvPr id="10" name="Content Placeholder 2">
            <a:extLst>
              <a:ext uri="{FF2B5EF4-FFF2-40B4-BE49-F238E27FC236}">
                <a16:creationId xmlns:a16="http://schemas.microsoft.com/office/drawing/2014/main" id="{61D6F438-5890-6E93-9C7F-45211E9317E3}"/>
              </a:ext>
            </a:extLst>
          </p:cNvPr>
          <p:cNvSpPr txBox="1">
            <a:spLocks/>
          </p:cNvSpPr>
          <p:nvPr/>
        </p:nvSpPr>
        <p:spPr>
          <a:xfrm>
            <a:off x="706145" y="1463572"/>
            <a:ext cx="2749046" cy="36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225F78"/>
                </a:solidFill>
              </a:rPr>
              <a:t>Instructions for learners</a:t>
            </a:r>
            <a:endParaRPr lang="es-MX" sz="1800" b="1">
              <a:solidFill>
                <a:srgbClr val="225F78"/>
              </a:solidFill>
            </a:endParaRPr>
          </a:p>
        </p:txBody>
      </p:sp>
      <p:sp>
        <p:nvSpPr>
          <p:cNvPr id="12" name="Content Placeholder 2">
            <a:extLst>
              <a:ext uri="{FF2B5EF4-FFF2-40B4-BE49-F238E27FC236}">
                <a16:creationId xmlns:a16="http://schemas.microsoft.com/office/drawing/2014/main" id="{C44E5F74-12A6-8F68-5AC9-40B99F271C81}"/>
              </a:ext>
            </a:extLst>
          </p:cNvPr>
          <p:cNvSpPr txBox="1">
            <a:spLocks/>
          </p:cNvSpPr>
          <p:nvPr/>
        </p:nvSpPr>
        <p:spPr>
          <a:xfrm>
            <a:off x="4307856" y="2622670"/>
            <a:ext cx="2749046" cy="364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225F78"/>
                </a:solidFill>
              </a:rPr>
              <a:t>Instructions for actors</a:t>
            </a:r>
            <a:endParaRPr lang="es-MX" sz="1800" b="1">
              <a:solidFill>
                <a:srgbClr val="225F78"/>
              </a:solidFill>
            </a:endParaRPr>
          </a:p>
        </p:txBody>
      </p:sp>
      <p:sp>
        <p:nvSpPr>
          <p:cNvPr id="15" name="Content Placeholder 2">
            <a:extLst>
              <a:ext uri="{FF2B5EF4-FFF2-40B4-BE49-F238E27FC236}">
                <a16:creationId xmlns:a16="http://schemas.microsoft.com/office/drawing/2014/main" id="{9231C73F-FCC5-FBB5-8498-C33E83D77DC3}"/>
              </a:ext>
            </a:extLst>
          </p:cNvPr>
          <p:cNvSpPr txBox="1">
            <a:spLocks/>
          </p:cNvSpPr>
          <p:nvPr/>
        </p:nvSpPr>
        <p:spPr>
          <a:xfrm>
            <a:off x="8316557" y="1348784"/>
            <a:ext cx="3410036" cy="3641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225F78"/>
                </a:solidFill>
              </a:rPr>
              <a:t>Mock assessment video &amp; data</a:t>
            </a:r>
            <a:endParaRPr lang="en-US" sz="1800"/>
          </a:p>
        </p:txBody>
      </p:sp>
      <p:pic>
        <p:nvPicPr>
          <p:cNvPr id="17" name="Picture 16">
            <a:extLst>
              <a:ext uri="{FF2B5EF4-FFF2-40B4-BE49-F238E27FC236}">
                <a16:creationId xmlns:a16="http://schemas.microsoft.com/office/drawing/2014/main" id="{59F09EBF-78DA-D474-B3C5-549009C2EA3B}"/>
              </a:ext>
            </a:extLst>
          </p:cNvPr>
          <p:cNvPicPr>
            <a:picLocks noChangeAspect="1"/>
          </p:cNvPicPr>
          <p:nvPr/>
        </p:nvPicPr>
        <p:blipFill>
          <a:blip r:embed="rId5"/>
          <a:srcRect l="17797" t="2915" r="25761" b="24213"/>
          <a:stretch>
            <a:fillRect/>
          </a:stretch>
        </p:blipFill>
        <p:spPr>
          <a:xfrm>
            <a:off x="9819968" y="4103191"/>
            <a:ext cx="2187844" cy="1588322"/>
          </a:xfrm>
          <a:prstGeom prst="rect">
            <a:avLst/>
          </a:prstGeom>
          <a:ln w="28575">
            <a:solidFill>
              <a:srgbClr val="3494BA"/>
            </a:solidFill>
          </a:ln>
        </p:spPr>
      </p:pic>
      <p:pic>
        <p:nvPicPr>
          <p:cNvPr id="7" name="Picture 6">
            <a:extLst>
              <a:ext uri="{FF2B5EF4-FFF2-40B4-BE49-F238E27FC236}">
                <a16:creationId xmlns:a16="http://schemas.microsoft.com/office/drawing/2014/main" id="{8D4B2425-4B6A-90B3-1EEE-D445B906E47E}"/>
              </a:ext>
            </a:extLst>
          </p:cNvPr>
          <p:cNvPicPr>
            <a:picLocks noChangeAspect="1"/>
          </p:cNvPicPr>
          <p:nvPr/>
        </p:nvPicPr>
        <p:blipFill>
          <a:blip r:embed="rId6"/>
          <a:stretch>
            <a:fillRect/>
          </a:stretch>
        </p:blipFill>
        <p:spPr>
          <a:xfrm>
            <a:off x="4083030" y="2984215"/>
            <a:ext cx="3061167" cy="3087757"/>
          </a:xfrm>
          <a:prstGeom prst="rect">
            <a:avLst/>
          </a:prstGeom>
          <a:ln w="28575">
            <a:solidFill>
              <a:srgbClr val="225F78"/>
            </a:solidFill>
          </a:ln>
        </p:spPr>
      </p:pic>
      <p:pic>
        <p:nvPicPr>
          <p:cNvPr id="9" name="Picture 8" descr="A screenshot of a medical instructions&#10;&#10;AI-generated content may be incorrect.">
            <a:extLst>
              <a:ext uri="{FF2B5EF4-FFF2-40B4-BE49-F238E27FC236}">
                <a16:creationId xmlns:a16="http://schemas.microsoft.com/office/drawing/2014/main" id="{AD51F915-295B-D46D-CE62-CC61B52A645C}"/>
              </a:ext>
            </a:extLst>
          </p:cNvPr>
          <p:cNvPicPr>
            <a:picLocks noChangeAspect="1"/>
          </p:cNvPicPr>
          <p:nvPr/>
        </p:nvPicPr>
        <p:blipFill>
          <a:blip r:embed="rId7"/>
          <a:stretch>
            <a:fillRect/>
          </a:stretch>
        </p:blipFill>
        <p:spPr>
          <a:xfrm>
            <a:off x="398466" y="1862530"/>
            <a:ext cx="3360787" cy="2747216"/>
          </a:xfrm>
          <a:prstGeom prst="rect">
            <a:avLst/>
          </a:prstGeom>
          <a:ln w="28575">
            <a:solidFill>
              <a:srgbClr val="225F78"/>
            </a:solidFill>
          </a:ln>
        </p:spPr>
      </p:pic>
      <p:sp>
        <p:nvSpPr>
          <p:cNvPr id="18" name="Title 1">
            <a:extLst>
              <a:ext uri="{FF2B5EF4-FFF2-40B4-BE49-F238E27FC236}">
                <a16:creationId xmlns:a16="http://schemas.microsoft.com/office/drawing/2014/main" id="{5702186E-DF5D-5852-267B-FAA61B86A723}"/>
              </a:ext>
            </a:extLst>
          </p:cNvPr>
          <p:cNvSpPr>
            <a:spLocks noGrp="1"/>
          </p:cNvSpPr>
          <p:nvPr/>
        </p:nvSpPr>
        <p:spPr>
          <a:xfrm>
            <a:off x="694198" y="393308"/>
            <a:ext cx="85509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Aptos Display"/>
              </a:rPr>
              <a:t>Standardized &amp; Realistic Materials</a:t>
            </a:r>
            <a:br>
              <a:rPr lang="en-US" b="1"/>
            </a:br>
            <a:endParaRPr lang="en-US" sz="2800" b="1"/>
          </a:p>
        </p:txBody>
      </p:sp>
    </p:spTree>
    <p:extLst>
      <p:ext uri="{BB962C8B-B14F-4D97-AF65-F5344CB8AC3E}">
        <p14:creationId xmlns:p14="http://schemas.microsoft.com/office/powerpoint/2010/main" val="2779291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FE98E2-3A04-21CC-BFAA-43D7A97162F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FF0148-A3B4-5CCD-D1C6-3C51E579F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CDDFF8-70C8-629C-7627-62CC26621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5D42FC-D3BB-1CDA-7F29-7FDBF36FD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DDCA898-5FA8-C190-E5F2-67A5257E3976}"/>
              </a:ext>
            </a:extLst>
          </p:cNvPr>
          <p:cNvSpPr>
            <a:spLocks noGrp="1"/>
          </p:cNvSpPr>
          <p:nvPr>
            <p:ph type="title"/>
          </p:nvPr>
        </p:nvSpPr>
        <p:spPr>
          <a:xfrm>
            <a:off x="657476" y="393308"/>
            <a:ext cx="10515600" cy="1325563"/>
          </a:xfrm>
        </p:spPr>
        <p:txBody>
          <a:bodyPr/>
          <a:lstStyle/>
          <a:p>
            <a:r>
              <a:rPr lang="en-US" b="1"/>
              <a:t>Individualized Evaluation and Feedback</a:t>
            </a:r>
            <a:br>
              <a:rPr lang="en-US" b="1"/>
            </a:br>
            <a:endParaRPr lang="en-US" sz="2800" b="1"/>
          </a:p>
        </p:txBody>
      </p:sp>
      <p:pic>
        <p:nvPicPr>
          <p:cNvPr id="7" name="Picture 6">
            <a:extLst>
              <a:ext uri="{FF2B5EF4-FFF2-40B4-BE49-F238E27FC236}">
                <a16:creationId xmlns:a16="http://schemas.microsoft.com/office/drawing/2014/main" id="{040336DB-F79F-C776-3FAF-92567C754629}"/>
              </a:ext>
            </a:extLst>
          </p:cNvPr>
          <p:cNvPicPr>
            <a:picLocks noChangeAspect="1"/>
          </p:cNvPicPr>
          <p:nvPr/>
        </p:nvPicPr>
        <p:blipFill>
          <a:blip r:embed="rId2"/>
          <a:stretch>
            <a:fillRect/>
          </a:stretch>
        </p:blipFill>
        <p:spPr>
          <a:xfrm>
            <a:off x="5581731" y="2733135"/>
            <a:ext cx="5362967" cy="2826569"/>
          </a:xfrm>
          <a:prstGeom prst="rect">
            <a:avLst/>
          </a:prstGeom>
          <a:ln w="28575">
            <a:solidFill>
              <a:schemeClr val="tx1"/>
            </a:solidFill>
          </a:ln>
        </p:spPr>
      </p:pic>
      <p:sp>
        <p:nvSpPr>
          <p:cNvPr id="2" name="TextBox 1">
            <a:extLst>
              <a:ext uri="{FF2B5EF4-FFF2-40B4-BE49-F238E27FC236}">
                <a16:creationId xmlns:a16="http://schemas.microsoft.com/office/drawing/2014/main" id="{D0C73AEC-2692-B2FA-D579-5C97D3A10262}"/>
              </a:ext>
            </a:extLst>
          </p:cNvPr>
          <p:cNvSpPr txBox="1"/>
          <p:nvPr/>
        </p:nvSpPr>
        <p:spPr>
          <a:xfrm>
            <a:off x="660400" y="1320800"/>
            <a:ext cx="8331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1" indent="-285750">
              <a:buFont typeface="Arial"/>
              <a:buChar char="•"/>
            </a:pPr>
            <a:r>
              <a:rPr lang="en-US" sz="2000">
                <a:cs typeface="Arial"/>
              </a:rPr>
              <a:t>Feedback on performance (strengths and suggestions) from preceptor​</a:t>
            </a:r>
            <a:endParaRPr lang="en-US" sz="2800">
              <a:cs typeface="Arial"/>
            </a:endParaRPr>
          </a:p>
          <a:p>
            <a:pPr marL="285750" lvl="2" indent="-285750">
              <a:buFont typeface="Arial"/>
              <a:buChar char="•"/>
            </a:pPr>
            <a:r>
              <a:rPr lang="en-US" sz="2000">
                <a:cs typeface="Arial"/>
              </a:rPr>
              <a:t>Performance ratings based on rubric​</a:t>
            </a:r>
          </a:p>
          <a:p>
            <a:pPr marL="285750" lvl="2" indent="-285750">
              <a:buFont typeface="Arial"/>
              <a:buChar char="•"/>
            </a:pPr>
            <a:r>
              <a:rPr lang="en-US" sz="2000">
                <a:cs typeface="Arial"/>
              </a:rPr>
              <a:t>Written feedback from standardized patient/actor in their role​</a:t>
            </a:r>
          </a:p>
        </p:txBody>
      </p:sp>
      <p:pic>
        <p:nvPicPr>
          <p:cNvPr id="3" name="Content Placeholder 3" descr="A person sitting in a chair&#10;&#10;AI-generated content may be incorrect.">
            <a:extLst>
              <a:ext uri="{FF2B5EF4-FFF2-40B4-BE49-F238E27FC236}">
                <a16:creationId xmlns:a16="http://schemas.microsoft.com/office/drawing/2014/main" id="{234D41AC-6BE0-783D-DF45-B5FD57B8EE72}"/>
              </a:ext>
            </a:extLst>
          </p:cNvPr>
          <p:cNvPicPr>
            <a:picLocks noChangeAspect="1"/>
          </p:cNvPicPr>
          <p:nvPr/>
        </p:nvPicPr>
        <p:blipFill>
          <a:blip r:embed="rId3"/>
          <a:srcRect l="50116" t="18524" b="373"/>
          <a:stretch>
            <a:fillRect/>
          </a:stretch>
        </p:blipFill>
        <p:spPr>
          <a:xfrm>
            <a:off x="657476" y="2733135"/>
            <a:ext cx="4322069" cy="2441866"/>
          </a:xfrm>
          <a:prstGeom prst="rect">
            <a:avLst/>
          </a:prstGeom>
          <a:ln w="28575">
            <a:solidFill>
              <a:schemeClr val="tx1"/>
            </a:solidFill>
          </a:ln>
        </p:spPr>
      </p:pic>
    </p:spTree>
    <p:extLst>
      <p:ext uri="{BB962C8B-B14F-4D97-AF65-F5344CB8AC3E}">
        <p14:creationId xmlns:p14="http://schemas.microsoft.com/office/powerpoint/2010/main" val="84819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03B4D"/>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BDE4B0-EDB1-4C96-D6C5-7E38353B7011}"/>
              </a:ext>
            </a:extLst>
          </p:cNvPr>
          <p:cNvSpPr>
            <a:spLocks noGrp="1"/>
          </p:cNvSpPr>
          <p:nvPr>
            <p:ph idx="1"/>
          </p:nvPr>
        </p:nvSpPr>
        <p:spPr>
          <a:xfrm>
            <a:off x="772271" y="1194218"/>
            <a:ext cx="10883845" cy="5663782"/>
          </a:xfrm>
        </p:spPr>
        <p:txBody>
          <a:bodyPr vert="horz" lIns="91440" tIns="45720" rIns="91440" bIns="45720" rtlCol="0" anchor="t">
            <a:normAutofit/>
          </a:bodyPr>
          <a:lstStyle/>
          <a:p>
            <a:r>
              <a:rPr lang="en-US" sz="1800" b="1">
                <a:solidFill>
                  <a:schemeClr val="bg1"/>
                </a:solidFill>
              </a:rPr>
              <a:t>Content</a:t>
            </a:r>
            <a:r>
              <a:rPr lang="en-US" sz="1600" b="1">
                <a:solidFill>
                  <a:schemeClr val="bg1"/>
                </a:solidFill>
              </a:rPr>
              <a:t>:</a:t>
            </a:r>
          </a:p>
          <a:p>
            <a:pPr lvl="1"/>
            <a:r>
              <a:rPr lang="en-US" sz="1600">
                <a:solidFill>
                  <a:schemeClr val="bg1"/>
                </a:solidFill>
              </a:rPr>
              <a:t>What will your learner practice?</a:t>
            </a:r>
          </a:p>
          <a:p>
            <a:pPr lvl="1"/>
            <a:r>
              <a:rPr lang="en-US" sz="1600">
                <a:solidFill>
                  <a:schemeClr val="bg1"/>
                </a:solidFill>
              </a:rPr>
              <a:t>What structure or content will you use to guide and prepare them?</a:t>
            </a:r>
          </a:p>
          <a:p>
            <a:r>
              <a:rPr lang="en-US" sz="1800" b="1">
                <a:solidFill>
                  <a:schemeClr val="bg1"/>
                </a:solidFill>
              </a:rPr>
              <a:t>Standardization:</a:t>
            </a:r>
          </a:p>
          <a:p>
            <a:pPr lvl="1"/>
            <a:r>
              <a:rPr lang="en-US" sz="1600">
                <a:solidFill>
                  <a:schemeClr val="bg1"/>
                </a:solidFill>
              </a:rPr>
              <a:t>What standardized materials do you need to create? (e.g.,  case scenario, actor instructions, supplemental materials)</a:t>
            </a:r>
          </a:p>
          <a:p>
            <a:pPr lvl="1"/>
            <a:r>
              <a:rPr lang="en-US" sz="1600">
                <a:solidFill>
                  <a:schemeClr val="bg1"/>
                </a:solidFill>
              </a:rPr>
              <a:t>How can you strategically design the scenario to probe specific skills? (e.g., specific questions or situations)</a:t>
            </a:r>
          </a:p>
          <a:p>
            <a:r>
              <a:rPr lang="en-US" sz="1800" b="1">
                <a:solidFill>
                  <a:schemeClr val="bg1"/>
                </a:solidFill>
              </a:rPr>
              <a:t>Realistic/“True-to-Life” Elements:</a:t>
            </a:r>
          </a:p>
          <a:p>
            <a:pPr lvl="1"/>
            <a:r>
              <a:rPr lang="en-US" sz="1600">
                <a:solidFill>
                  <a:schemeClr val="bg1"/>
                </a:solidFill>
              </a:rPr>
              <a:t>What elements can you approximate from real-life clinical scenarios? (e.g., visit structure, typical procedures)</a:t>
            </a:r>
          </a:p>
          <a:p>
            <a:pPr lvl="1"/>
            <a:r>
              <a:rPr lang="en-US" sz="1600">
                <a:solidFill>
                  <a:schemeClr val="bg1"/>
                </a:solidFill>
              </a:rPr>
              <a:t>What instructions/training can you give to your actor(s) to make sure their performance is authentic?</a:t>
            </a:r>
          </a:p>
          <a:p>
            <a:pPr lvl="1"/>
            <a:r>
              <a:rPr lang="en-US" sz="1600">
                <a:solidFill>
                  <a:schemeClr val="bg1"/>
                </a:solidFill>
              </a:rPr>
              <a:t>Is there anything that </a:t>
            </a:r>
            <a:r>
              <a:rPr lang="en-US" sz="1600" i="1">
                <a:solidFill>
                  <a:schemeClr val="bg1"/>
                </a:solidFill>
              </a:rPr>
              <a:t>isn’t</a:t>
            </a:r>
            <a:r>
              <a:rPr lang="en-US" sz="1600">
                <a:solidFill>
                  <a:schemeClr val="bg1"/>
                </a:solidFill>
              </a:rPr>
              <a:t> feasible to recreate? What is your primary goal and what is </a:t>
            </a:r>
            <a:r>
              <a:rPr lang="en-US" sz="1600" i="1">
                <a:solidFill>
                  <a:schemeClr val="bg1"/>
                </a:solidFill>
              </a:rPr>
              <a:t>most</a:t>
            </a:r>
            <a:r>
              <a:rPr lang="en-US" sz="1600">
                <a:solidFill>
                  <a:schemeClr val="bg1"/>
                </a:solidFill>
              </a:rPr>
              <a:t> important to recreate?</a:t>
            </a:r>
          </a:p>
          <a:p>
            <a:r>
              <a:rPr lang="en-US" sz="1800" b="1">
                <a:solidFill>
                  <a:schemeClr val="bg1"/>
                </a:solidFill>
              </a:rPr>
              <a:t>Evaluation: </a:t>
            </a:r>
          </a:p>
          <a:p>
            <a:pPr lvl="1"/>
            <a:r>
              <a:rPr lang="en-US" sz="1600">
                <a:solidFill>
                  <a:schemeClr val="bg1"/>
                </a:solidFill>
              </a:rPr>
              <a:t>How will you measure performance and give feedback to your learners? (e.g., ratings, virtually vs. in person, written vs. oral, from preceptor vs. actor)</a:t>
            </a:r>
          </a:p>
          <a:p>
            <a:pPr lvl="1"/>
            <a:r>
              <a:rPr lang="en-US" sz="1600">
                <a:solidFill>
                  <a:schemeClr val="bg1"/>
                </a:solidFill>
              </a:rPr>
              <a:t>How will you evaluate and refine the learning activity? (e.g., using feedback regarding value/acceptability)</a:t>
            </a:r>
          </a:p>
          <a:p>
            <a:r>
              <a:rPr lang="en-US" sz="1800" b="1">
                <a:solidFill>
                  <a:schemeClr val="bg1"/>
                </a:solidFill>
              </a:rPr>
              <a:t>Logistics: </a:t>
            </a:r>
          </a:p>
          <a:p>
            <a:pPr lvl="1"/>
            <a:r>
              <a:rPr lang="en-US" sz="1600">
                <a:solidFill>
                  <a:schemeClr val="bg1"/>
                </a:solidFill>
              </a:rPr>
              <a:t>Do you have access to a simulation center, or is there another way you can utilize role play/practice without one?</a:t>
            </a:r>
          </a:p>
          <a:p>
            <a:pPr lvl="1"/>
            <a:r>
              <a:rPr lang="en-US" sz="1600">
                <a:solidFill>
                  <a:schemeClr val="bg1"/>
                </a:solidFill>
              </a:rPr>
              <a:t>Who will participate and when?</a:t>
            </a:r>
          </a:p>
        </p:txBody>
      </p:sp>
      <p:sp>
        <p:nvSpPr>
          <p:cNvPr id="7" name="Title 1">
            <a:extLst>
              <a:ext uri="{FF2B5EF4-FFF2-40B4-BE49-F238E27FC236}">
                <a16:creationId xmlns:a16="http://schemas.microsoft.com/office/drawing/2014/main" id="{53413BD3-2F59-3D5C-4A97-4E1B28CC5FD6}"/>
              </a:ext>
            </a:extLst>
          </p:cNvPr>
          <p:cNvSpPr>
            <a:spLocks noGrp="1"/>
          </p:cNvSpPr>
          <p:nvPr>
            <p:ph type="title"/>
          </p:nvPr>
        </p:nvSpPr>
        <p:spPr>
          <a:xfrm>
            <a:off x="772271" y="255179"/>
            <a:ext cx="10515600" cy="1325563"/>
          </a:xfrm>
        </p:spPr>
        <p:txBody>
          <a:bodyPr>
            <a:normAutofit/>
          </a:bodyPr>
          <a:lstStyle/>
          <a:p>
            <a:r>
              <a:rPr lang="en-US" b="1">
                <a:solidFill>
                  <a:srgbClr val="D8E1F8"/>
                </a:solidFill>
              </a:rPr>
              <a:t>Considerations for Getting Started</a:t>
            </a:r>
            <a:br>
              <a:rPr lang="en-US" b="1">
                <a:solidFill>
                  <a:srgbClr val="D8E1F8"/>
                </a:solidFill>
              </a:rPr>
            </a:br>
            <a:endParaRPr lang="en-US" sz="2800" b="1">
              <a:solidFill>
                <a:srgbClr val="D8E1F8"/>
              </a:solidFill>
            </a:endParaRPr>
          </a:p>
        </p:txBody>
      </p:sp>
      <p:pic>
        <p:nvPicPr>
          <p:cNvPr id="18" name="Graphic 17" descr="Thought bubble with solid fill">
            <a:extLst>
              <a:ext uri="{FF2B5EF4-FFF2-40B4-BE49-F238E27FC236}">
                <a16:creationId xmlns:a16="http://schemas.microsoft.com/office/drawing/2014/main" id="{6CC0408E-5806-14C9-0019-12EA5E6BCF6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99734" y="255179"/>
            <a:ext cx="800910" cy="800910"/>
          </a:xfrm>
          <a:prstGeom prst="rect">
            <a:avLst/>
          </a:prstGeom>
        </p:spPr>
      </p:pic>
    </p:spTree>
    <p:extLst>
      <p:ext uri="{BB962C8B-B14F-4D97-AF65-F5344CB8AC3E}">
        <p14:creationId xmlns:p14="http://schemas.microsoft.com/office/powerpoint/2010/main" val="1283447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B9B73D-5F4F-E78F-A4CE-DA5A93FD546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2AB3AD-BAAE-1A6C-D1EE-8839AD258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91D68-64FD-41B8-DEBC-1D9BAAA89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9" name="Group 18">
            <a:extLst>
              <a:ext uri="{FF2B5EF4-FFF2-40B4-BE49-F238E27FC236}">
                <a16:creationId xmlns:a16="http://schemas.microsoft.com/office/drawing/2014/main" id="{FDA4A540-08DC-6771-566E-B09017721F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E1FF2453-526D-5B5B-4DF0-B170ADB34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1A6AB395-FE05-CB79-6185-D0A9BBBB7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04075A5-0CDA-9549-95FD-1785DD28E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C582007-FB32-3CC2-AB61-B4FC9B27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35374ED-50DF-453B-7AE6-1B9810DF523D}"/>
              </a:ext>
            </a:extLst>
          </p:cNvPr>
          <p:cNvSpPr>
            <a:spLocks noGrp="1"/>
          </p:cNvSpPr>
          <p:nvPr>
            <p:ph type="title"/>
          </p:nvPr>
        </p:nvSpPr>
        <p:spPr>
          <a:xfrm>
            <a:off x="757301" y="1243013"/>
            <a:ext cx="3855720" cy="4371974"/>
          </a:xfrm>
        </p:spPr>
        <p:txBody>
          <a:bodyPr>
            <a:normAutofit/>
          </a:bodyPr>
          <a:lstStyle/>
          <a:p>
            <a:r>
              <a:rPr lang="en-US" sz="3600" b="1"/>
              <a:t>Follow-Up Care Overview</a:t>
            </a:r>
          </a:p>
        </p:txBody>
      </p:sp>
      <p:sp>
        <p:nvSpPr>
          <p:cNvPr id="3" name="Content Placeholder 2">
            <a:extLst>
              <a:ext uri="{FF2B5EF4-FFF2-40B4-BE49-F238E27FC236}">
                <a16:creationId xmlns:a16="http://schemas.microsoft.com/office/drawing/2014/main" id="{17FCFD8B-A23E-771F-252C-D2AEA83DBBDC}"/>
              </a:ext>
            </a:extLst>
          </p:cNvPr>
          <p:cNvSpPr>
            <a:spLocks noGrp="1"/>
          </p:cNvSpPr>
          <p:nvPr>
            <p:ph idx="1"/>
          </p:nvPr>
        </p:nvSpPr>
        <p:spPr>
          <a:xfrm>
            <a:off x="5497897" y="1"/>
            <a:ext cx="6361235" cy="6857999"/>
          </a:xfrm>
        </p:spPr>
        <p:txBody>
          <a:bodyPr vert="horz" lIns="91440" tIns="45720" rIns="91440" bIns="45720" rtlCol="0" anchor="ctr">
            <a:noAutofit/>
          </a:bodyPr>
          <a:lstStyle/>
          <a:p>
            <a:pPr marL="0" indent="0">
              <a:buNone/>
            </a:pPr>
            <a:r>
              <a:rPr lang="en-US" sz="2400" b="1"/>
              <a:t>Our goal: </a:t>
            </a:r>
            <a:endParaRPr lang="en-US" sz="2400"/>
          </a:p>
          <a:p>
            <a:r>
              <a:rPr lang="en-US" sz="2000"/>
              <a:t>Educate providers and support real-life implementation of standard of care following a new autism diagnosis </a:t>
            </a:r>
          </a:p>
          <a:p>
            <a:pPr marL="0" indent="0">
              <a:buNone/>
            </a:pPr>
            <a:r>
              <a:rPr lang="en-US" sz="2400" b="1"/>
              <a:t>Features:</a:t>
            </a:r>
          </a:p>
          <a:p>
            <a:r>
              <a:rPr lang="en-US" sz="2000" b="1"/>
              <a:t>Tied to</a:t>
            </a:r>
            <a:r>
              <a:rPr lang="en-US" sz="2000"/>
              <a:t> educational module (encouraging application of included best practices)</a:t>
            </a:r>
          </a:p>
          <a:p>
            <a:r>
              <a:rPr lang="en-US" sz="2000" b="1"/>
              <a:t>Standardized </a:t>
            </a:r>
            <a:r>
              <a:rPr lang="en-US" sz="2000"/>
              <a:t>and</a:t>
            </a:r>
            <a:r>
              <a:rPr lang="en-US" sz="2000" b="1"/>
              <a:t> readily accessible</a:t>
            </a:r>
          </a:p>
          <a:p>
            <a:pPr lvl="1">
              <a:buFont typeface="Courier New" panose="02070309020205020404" pitchFamily="49" charset="0"/>
              <a:buChar char="o"/>
            </a:pPr>
            <a:r>
              <a:rPr lang="en-US" sz="2000" b="1"/>
              <a:t>Clinical note template </a:t>
            </a:r>
            <a:r>
              <a:rPr lang="en-US" sz="2000"/>
              <a:t>structured with quick pick lists for reviewing key domains/concerns</a:t>
            </a:r>
          </a:p>
          <a:p>
            <a:pPr lvl="1">
              <a:buFont typeface="Courier New" panose="02070309020205020404" pitchFamily="49" charset="0"/>
              <a:buChar char="o"/>
            </a:pPr>
            <a:r>
              <a:rPr lang="en-US" sz="2000"/>
              <a:t>Embedded provider </a:t>
            </a:r>
            <a:r>
              <a:rPr lang="en-US" sz="2000" b="1"/>
              <a:t>learning tips </a:t>
            </a:r>
            <a:r>
              <a:rPr lang="en-US" sz="2000"/>
              <a:t>throughout</a:t>
            </a:r>
          </a:p>
          <a:p>
            <a:pPr lvl="1">
              <a:buFont typeface="Courier New" panose="02070309020205020404" pitchFamily="49" charset="0"/>
              <a:buChar char="o"/>
            </a:pPr>
            <a:r>
              <a:rPr lang="en-US" sz="2000" b="1"/>
              <a:t>Scripts</a:t>
            </a:r>
            <a:r>
              <a:rPr lang="en-US" sz="2000"/>
              <a:t> to guide provider discussions on less familiar topics (e.g., recommended genetic testing)</a:t>
            </a:r>
          </a:p>
          <a:p>
            <a:pPr lvl="1">
              <a:buFont typeface="Courier New" panose="02070309020205020404" pitchFamily="49" charset="0"/>
              <a:buChar char="o"/>
            </a:pPr>
            <a:r>
              <a:rPr lang="en-US" sz="2000"/>
              <a:t>Common </a:t>
            </a:r>
            <a:r>
              <a:rPr lang="en-US" sz="2000" b="1"/>
              <a:t>orders</a:t>
            </a:r>
            <a:r>
              <a:rPr lang="en-US" sz="2000"/>
              <a:t> organized in a standard </a:t>
            </a:r>
            <a:r>
              <a:rPr lang="en-US" sz="2000" err="1"/>
              <a:t>SmartSet</a:t>
            </a:r>
            <a:endParaRPr lang="en-US" sz="2000"/>
          </a:p>
          <a:p>
            <a:pPr lvl="1">
              <a:buFont typeface="Courier New" panose="02070309020205020404" pitchFamily="49" charset="0"/>
              <a:buChar char="o"/>
            </a:pPr>
            <a:r>
              <a:rPr lang="en-US" sz="2000" err="1"/>
              <a:t>SmartPhrases</a:t>
            </a:r>
            <a:r>
              <a:rPr lang="en-US" sz="2000"/>
              <a:t> to familiarize providers and families with </a:t>
            </a:r>
            <a:r>
              <a:rPr lang="en-US" sz="2000" b="1"/>
              <a:t>resources and community supports </a:t>
            </a:r>
            <a:r>
              <a:rPr lang="en-US" sz="2000"/>
              <a:t>related to different common concerns</a:t>
            </a:r>
          </a:p>
        </p:txBody>
      </p:sp>
    </p:spTree>
    <p:extLst>
      <p:ext uri="{BB962C8B-B14F-4D97-AF65-F5344CB8AC3E}">
        <p14:creationId xmlns:p14="http://schemas.microsoft.com/office/powerpoint/2010/main" val="2016742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useBgFill="1">
        <p:nvSpPr>
          <p:cNvPr id="1048"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0" name="Group 1049">
            <a:extLst>
              <a:ext uri="{FF2B5EF4-FFF2-40B4-BE49-F238E27FC236}">
                <a16:creationId xmlns:a16="http://schemas.microsoft.com/office/drawing/2014/main" id="{094DE5E8-C080-45A4-B2F4-8FE7D8F8EE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051" name="Color Cover">
              <a:extLst>
                <a:ext uri="{FF2B5EF4-FFF2-40B4-BE49-F238E27FC236}">
                  <a16:creationId xmlns:a16="http://schemas.microsoft.com/office/drawing/2014/main" id="{1FAC8321-8295-4F58-80B8-C1A774606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Color Cover">
              <a:extLst>
                <a:ext uri="{FF2B5EF4-FFF2-40B4-BE49-F238E27FC236}">
                  <a16:creationId xmlns:a16="http://schemas.microsoft.com/office/drawing/2014/main" id="{2BE89D78-556E-4C9E-A234-78B085023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4" name="Group 1053">
            <a:extLst>
              <a:ext uri="{FF2B5EF4-FFF2-40B4-BE49-F238E27FC236}">
                <a16:creationId xmlns:a16="http://schemas.microsoft.com/office/drawing/2014/main" id="{9A28EBCD-582B-4E3B-AB95-15EA16034C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055" name="Color">
              <a:extLst>
                <a:ext uri="{FF2B5EF4-FFF2-40B4-BE49-F238E27FC236}">
                  <a16:creationId xmlns:a16="http://schemas.microsoft.com/office/drawing/2014/main" id="{49E29E18-2832-4FBD-901C-97986DBD0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Color">
              <a:extLst>
                <a:ext uri="{FF2B5EF4-FFF2-40B4-BE49-F238E27FC236}">
                  <a16:creationId xmlns:a16="http://schemas.microsoft.com/office/drawing/2014/main" id="{7327E470-287A-4E1E-8A04-A3596DBD9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a:extLst>
              <a:ext uri="{FF2B5EF4-FFF2-40B4-BE49-F238E27FC236}">
                <a16:creationId xmlns:a16="http://schemas.microsoft.com/office/drawing/2014/main" id="{873492FE-6F5C-160D-B271-EBDB442EB4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7513" y="3585046"/>
            <a:ext cx="4358797" cy="23210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6532C6C-9D59-8E6E-0773-597A8995260C}"/>
              </a:ext>
            </a:extLst>
          </p:cNvPr>
          <p:cNvPicPr>
            <a:picLocks noChangeAspect="1"/>
          </p:cNvPicPr>
          <p:nvPr/>
        </p:nvPicPr>
        <p:blipFill>
          <a:blip r:embed="rId4"/>
          <a:srcRect l="2393"/>
          <a:stretch>
            <a:fillRect/>
          </a:stretch>
        </p:blipFill>
        <p:spPr>
          <a:xfrm>
            <a:off x="6737513" y="1249340"/>
            <a:ext cx="4358797" cy="1765312"/>
          </a:xfrm>
          <a:prstGeom prst="rect">
            <a:avLst/>
          </a:prstGeom>
        </p:spPr>
      </p:pic>
      <p:grpSp>
        <p:nvGrpSpPr>
          <p:cNvPr id="1058" name="Group 105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1059" name="Freeform: Shape 105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60" name="Freeform: Shape 105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61" name="Freeform: Shape 106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62" name="Freeform: Shape 106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63" name="Freeform: Shape 106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64" name="Freeform: Shape 106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65" name="Freeform: Shape 106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2CC083FE-3B28-E0BC-2757-A4C6F687CC18}"/>
              </a:ext>
            </a:extLst>
          </p:cNvPr>
          <p:cNvSpPr>
            <a:spLocks noGrp="1"/>
          </p:cNvSpPr>
          <p:nvPr>
            <p:ph type="title"/>
          </p:nvPr>
        </p:nvSpPr>
        <p:spPr>
          <a:xfrm>
            <a:off x="1014985" y="819015"/>
            <a:ext cx="5392454" cy="1571508"/>
          </a:xfrm>
        </p:spPr>
        <p:txBody>
          <a:bodyPr anchor="b">
            <a:normAutofit/>
          </a:bodyPr>
          <a:lstStyle/>
          <a:p>
            <a:r>
              <a:rPr lang="en-US" sz="4000" b="1">
                <a:solidFill>
                  <a:schemeClr val="bg1"/>
                </a:solidFill>
              </a:rPr>
              <a:t>Our “Learners”</a:t>
            </a:r>
          </a:p>
        </p:txBody>
      </p:sp>
      <p:sp>
        <p:nvSpPr>
          <p:cNvPr id="3" name="Content Placeholder 2">
            <a:extLst>
              <a:ext uri="{FF2B5EF4-FFF2-40B4-BE49-F238E27FC236}">
                <a16:creationId xmlns:a16="http://schemas.microsoft.com/office/drawing/2014/main" id="{A77A79BE-5DED-827F-8BBF-2B1CDFEFA76C}"/>
              </a:ext>
            </a:extLst>
          </p:cNvPr>
          <p:cNvSpPr>
            <a:spLocks noGrp="1"/>
          </p:cNvSpPr>
          <p:nvPr>
            <p:ph idx="1"/>
          </p:nvPr>
        </p:nvSpPr>
        <p:spPr>
          <a:xfrm>
            <a:off x="1014985" y="2584327"/>
            <a:ext cx="5392454" cy="3454657"/>
          </a:xfrm>
        </p:spPr>
        <p:txBody>
          <a:bodyPr anchor="t">
            <a:normAutofit lnSpcReduction="10000"/>
          </a:bodyPr>
          <a:lstStyle/>
          <a:p>
            <a:r>
              <a:rPr lang="en-US" sz="1800">
                <a:solidFill>
                  <a:schemeClr val="bg1"/>
                </a:solidFill>
              </a:rPr>
              <a:t>Developmental-behavioral pediatrics fellows</a:t>
            </a:r>
          </a:p>
          <a:p>
            <a:r>
              <a:rPr lang="en-US" sz="1800">
                <a:solidFill>
                  <a:schemeClr val="bg1"/>
                </a:solidFill>
              </a:rPr>
              <a:t>Psychology fellows and graduate students</a:t>
            </a:r>
          </a:p>
          <a:p>
            <a:r>
              <a:rPr lang="en-US" sz="1800">
                <a:solidFill>
                  <a:schemeClr val="bg1"/>
                </a:solidFill>
              </a:rPr>
              <a:t>Learners/trainees with interest in development (e.g., LEND, medical students, special education students)</a:t>
            </a:r>
          </a:p>
          <a:p>
            <a:r>
              <a:rPr lang="en-US" sz="1800">
                <a:solidFill>
                  <a:schemeClr val="bg1"/>
                </a:solidFill>
              </a:rPr>
              <a:t>Pediatric residents (e.g., categorical Peds, Med-Peds, Child Neurology, Combined Pediatrics Medical Genetics)</a:t>
            </a:r>
          </a:p>
          <a:p>
            <a:r>
              <a:rPr lang="en-US" sz="1800">
                <a:solidFill>
                  <a:schemeClr val="bg1"/>
                </a:solidFill>
              </a:rPr>
              <a:t>PNP students</a:t>
            </a:r>
          </a:p>
          <a:p>
            <a:r>
              <a:rPr lang="en-US" sz="1800">
                <a:solidFill>
                  <a:schemeClr val="bg1"/>
                </a:solidFill>
              </a:rPr>
              <a:t>Community providers (e.g., general pediatricians, advanced practice providers, EI providers, therapy professionals, social workers)</a:t>
            </a:r>
          </a:p>
        </p:txBody>
      </p:sp>
    </p:spTree>
    <p:extLst>
      <p:ext uri="{BB962C8B-B14F-4D97-AF65-F5344CB8AC3E}">
        <p14:creationId xmlns:p14="http://schemas.microsoft.com/office/powerpoint/2010/main" val="642747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6A51BD9-32AA-4068-0492-85D674E7E0FF}"/>
              </a:ext>
            </a:extLst>
          </p:cNvPr>
          <p:cNvSpPr>
            <a:spLocks noGrp="1"/>
          </p:cNvSpPr>
          <p:nvPr>
            <p:ph type="title"/>
          </p:nvPr>
        </p:nvSpPr>
        <p:spPr>
          <a:xfrm>
            <a:off x="657476" y="393308"/>
            <a:ext cx="10515600" cy="1325563"/>
          </a:xfrm>
        </p:spPr>
        <p:txBody>
          <a:bodyPr/>
          <a:lstStyle/>
          <a:p>
            <a:r>
              <a:rPr lang="en-US" b="1"/>
              <a:t>Standardized &amp; Accessible Supports:</a:t>
            </a:r>
            <a:br>
              <a:rPr lang="en-US"/>
            </a:br>
            <a:r>
              <a:rPr lang="en-US" sz="2800"/>
              <a:t>Clinical note template (general structure)</a:t>
            </a:r>
          </a:p>
        </p:txBody>
      </p:sp>
      <p:pic>
        <p:nvPicPr>
          <p:cNvPr id="4" name="Content Placeholder 4" descr="Graphical user interface, text, application, email&#10;&#10;Description automatically generated">
            <a:extLst>
              <a:ext uri="{FF2B5EF4-FFF2-40B4-BE49-F238E27FC236}">
                <a16:creationId xmlns:a16="http://schemas.microsoft.com/office/drawing/2014/main" id="{60CC1A8F-B15E-E9CA-0A91-0C1DA0E41B67}"/>
              </a:ext>
            </a:extLst>
          </p:cNvPr>
          <p:cNvPicPr>
            <a:picLocks noChangeAspect="1"/>
          </p:cNvPicPr>
          <p:nvPr/>
        </p:nvPicPr>
        <p:blipFill>
          <a:blip r:embed="rId2"/>
          <a:stretch>
            <a:fillRect/>
          </a:stretch>
        </p:blipFill>
        <p:spPr>
          <a:xfrm>
            <a:off x="1018924" y="1718871"/>
            <a:ext cx="6017934" cy="3778250"/>
          </a:xfrm>
          <a:prstGeom prst="rect">
            <a:avLst/>
          </a:prstGeom>
          <a:ln w="57150">
            <a:solidFill>
              <a:srgbClr val="3494BA"/>
            </a:solidFill>
          </a:ln>
        </p:spPr>
      </p:pic>
      <p:pic>
        <p:nvPicPr>
          <p:cNvPr id="5" name="Picture 4" descr="Graphical user interface, text, application, email&#10;&#10;Description automatically generated">
            <a:extLst>
              <a:ext uri="{FF2B5EF4-FFF2-40B4-BE49-F238E27FC236}">
                <a16:creationId xmlns:a16="http://schemas.microsoft.com/office/drawing/2014/main" id="{223EFF7D-9C5F-8833-B1F5-F1C4AD3DC743}"/>
              </a:ext>
            </a:extLst>
          </p:cNvPr>
          <p:cNvPicPr>
            <a:picLocks noChangeAspect="1"/>
          </p:cNvPicPr>
          <p:nvPr/>
        </p:nvPicPr>
        <p:blipFill>
          <a:blip r:embed="rId3"/>
          <a:stretch>
            <a:fillRect/>
          </a:stretch>
        </p:blipFill>
        <p:spPr>
          <a:xfrm>
            <a:off x="5487144" y="2790127"/>
            <a:ext cx="6017934" cy="3674565"/>
          </a:xfrm>
          <a:prstGeom prst="rect">
            <a:avLst/>
          </a:prstGeom>
          <a:ln w="57150">
            <a:solidFill>
              <a:srgbClr val="3494BA"/>
            </a:solidFill>
          </a:ln>
        </p:spPr>
      </p:pic>
    </p:spTree>
    <p:extLst>
      <p:ext uri="{BB962C8B-B14F-4D97-AF65-F5344CB8AC3E}">
        <p14:creationId xmlns:p14="http://schemas.microsoft.com/office/powerpoint/2010/main" val="1838672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8ABD1-7DA1-7EB9-42D0-E7BE94C884DA}"/>
            </a:ext>
          </a:extLst>
        </p:cNvPr>
        <p:cNvGrpSpPr/>
        <p:nvPr/>
      </p:nvGrpSpPr>
      <p:grpSpPr>
        <a:xfrm>
          <a:off x="0" y="0"/>
          <a:ext cx="0" cy="0"/>
          <a:chOff x="0" y="0"/>
          <a:chExt cx="0" cy="0"/>
        </a:xfrm>
      </p:grpSpPr>
      <p:pic>
        <p:nvPicPr>
          <p:cNvPr id="11" name="Content Placeholder 10" descr="A screenshot of a chat&#10;&#10;AI-generated content may be incorrect.">
            <a:extLst>
              <a:ext uri="{FF2B5EF4-FFF2-40B4-BE49-F238E27FC236}">
                <a16:creationId xmlns:a16="http://schemas.microsoft.com/office/drawing/2014/main" id="{AF5D3846-1014-810B-BB11-84C1AA5C4B4D}"/>
              </a:ext>
            </a:extLst>
          </p:cNvPr>
          <p:cNvPicPr>
            <a:picLocks noGrp="1" noChangeAspect="1"/>
          </p:cNvPicPr>
          <p:nvPr>
            <p:ph idx="1"/>
          </p:nvPr>
        </p:nvPicPr>
        <p:blipFill>
          <a:blip r:embed="rId2"/>
          <a:stretch>
            <a:fillRect/>
          </a:stretch>
        </p:blipFill>
        <p:spPr>
          <a:xfrm>
            <a:off x="830512" y="1896185"/>
            <a:ext cx="7589635" cy="3371063"/>
          </a:xfrm>
          <a:prstGeom prst="rect">
            <a:avLst/>
          </a:prstGeom>
          <a:ln w="57150">
            <a:solidFill>
              <a:srgbClr val="3494BA"/>
            </a:solidFill>
          </a:ln>
        </p:spPr>
      </p:pic>
      <p:pic>
        <p:nvPicPr>
          <p:cNvPr id="8" name="Picture 7" descr="A screenshot of a computer&#10;&#10;AI-generated content may be incorrect.">
            <a:extLst>
              <a:ext uri="{FF2B5EF4-FFF2-40B4-BE49-F238E27FC236}">
                <a16:creationId xmlns:a16="http://schemas.microsoft.com/office/drawing/2014/main" id="{F054799A-F152-F6D8-B780-F72628CC234A}"/>
              </a:ext>
            </a:extLst>
          </p:cNvPr>
          <p:cNvPicPr>
            <a:picLocks noChangeAspect="1"/>
          </p:cNvPicPr>
          <p:nvPr/>
        </p:nvPicPr>
        <p:blipFill>
          <a:blip r:embed="rId3"/>
          <a:stretch>
            <a:fillRect/>
          </a:stretch>
        </p:blipFill>
        <p:spPr>
          <a:xfrm>
            <a:off x="6365131" y="3404265"/>
            <a:ext cx="5311302" cy="3117239"/>
          </a:xfrm>
          <a:prstGeom prst="rect">
            <a:avLst/>
          </a:prstGeom>
          <a:ln w="57150">
            <a:solidFill>
              <a:srgbClr val="3494BA"/>
            </a:solidFill>
          </a:ln>
        </p:spPr>
      </p:pic>
      <p:sp>
        <p:nvSpPr>
          <p:cNvPr id="14" name="Title 1">
            <a:extLst>
              <a:ext uri="{FF2B5EF4-FFF2-40B4-BE49-F238E27FC236}">
                <a16:creationId xmlns:a16="http://schemas.microsoft.com/office/drawing/2014/main" id="{ECFE5DEC-DF98-245D-C40B-9C7B962AB4F4}"/>
              </a:ext>
            </a:extLst>
          </p:cNvPr>
          <p:cNvSpPr>
            <a:spLocks noGrp="1"/>
          </p:cNvSpPr>
          <p:nvPr>
            <p:ph type="title"/>
          </p:nvPr>
        </p:nvSpPr>
        <p:spPr>
          <a:xfrm>
            <a:off x="657476" y="393308"/>
            <a:ext cx="10515600" cy="1325563"/>
          </a:xfrm>
        </p:spPr>
        <p:txBody>
          <a:bodyPr/>
          <a:lstStyle/>
          <a:p>
            <a:r>
              <a:rPr lang="en-US" b="1"/>
              <a:t>Standardized &amp; Accessible Supports:</a:t>
            </a:r>
            <a:br>
              <a:rPr lang="en-US"/>
            </a:br>
            <a:r>
              <a:rPr lang="en-US" sz="2800"/>
              <a:t>Quick pick lists for reviewing key domains and concerns</a:t>
            </a:r>
          </a:p>
        </p:txBody>
      </p:sp>
    </p:spTree>
    <p:extLst>
      <p:ext uri="{BB962C8B-B14F-4D97-AF65-F5344CB8AC3E}">
        <p14:creationId xmlns:p14="http://schemas.microsoft.com/office/powerpoint/2010/main" val="1728848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DD6A9-274E-2D6F-A227-6814219090A5}"/>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359E80F7-5528-E72F-01F2-BE4DB71C5716}"/>
              </a:ext>
            </a:extLst>
          </p:cNvPr>
          <p:cNvSpPr>
            <a:spLocks noGrp="1"/>
          </p:cNvSpPr>
          <p:nvPr>
            <p:ph type="title"/>
          </p:nvPr>
        </p:nvSpPr>
        <p:spPr>
          <a:xfrm>
            <a:off x="657476" y="393308"/>
            <a:ext cx="10515600" cy="1325563"/>
          </a:xfrm>
        </p:spPr>
        <p:txBody>
          <a:bodyPr/>
          <a:lstStyle/>
          <a:p>
            <a:r>
              <a:rPr lang="en-US" b="1"/>
              <a:t>Standardized &amp; Accessible Supports:</a:t>
            </a:r>
            <a:br>
              <a:rPr lang="en-US"/>
            </a:br>
            <a:r>
              <a:rPr lang="en-US" sz="2800"/>
              <a:t>Provider teaching prompts and scripts throughout</a:t>
            </a:r>
          </a:p>
        </p:txBody>
      </p:sp>
      <p:pic>
        <p:nvPicPr>
          <p:cNvPr id="5" name="Picture 4" descr="A close-up of a text">
            <a:extLst>
              <a:ext uri="{FF2B5EF4-FFF2-40B4-BE49-F238E27FC236}">
                <a16:creationId xmlns:a16="http://schemas.microsoft.com/office/drawing/2014/main" id="{6D911C17-58F0-F45E-F0E5-F78F2DF120B5}"/>
              </a:ext>
            </a:extLst>
          </p:cNvPr>
          <p:cNvPicPr>
            <a:picLocks noChangeAspect="1"/>
          </p:cNvPicPr>
          <p:nvPr/>
        </p:nvPicPr>
        <p:blipFill>
          <a:blip r:embed="rId2"/>
          <a:stretch>
            <a:fillRect/>
          </a:stretch>
        </p:blipFill>
        <p:spPr>
          <a:xfrm>
            <a:off x="834513" y="4712257"/>
            <a:ext cx="5434207" cy="1045210"/>
          </a:xfrm>
          <a:prstGeom prst="rect">
            <a:avLst/>
          </a:prstGeom>
          <a:ln w="57150">
            <a:solidFill>
              <a:srgbClr val="3494BA"/>
            </a:solidFill>
          </a:ln>
        </p:spPr>
      </p:pic>
      <p:pic>
        <p:nvPicPr>
          <p:cNvPr id="10" name="Content Placeholder 3" descr="A screenshot of a medical survey">
            <a:extLst>
              <a:ext uri="{FF2B5EF4-FFF2-40B4-BE49-F238E27FC236}">
                <a16:creationId xmlns:a16="http://schemas.microsoft.com/office/drawing/2014/main" id="{32D9B47E-73AC-F9EB-A940-A9BC105B3F95}"/>
              </a:ext>
            </a:extLst>
          </p:cNvPr>
          <p:cNvPicPr>
            <a:picLocks noChangeAspect="1"/>
          </p:cNvPicPr>
          <p:nvPr/>
        </p:nvPicPr>
        <p:blipFill>
          <a:blip r:embed="rId3"/>
          <a:srcRect r="101" b="17521"/>
          <a:stretch>
            <a:fillRect/>
          </a:stretch>
        </p:blipFill>
        <p:spPr>
          <a:xfrm>
            <a:off x="830808" y="1883782"/>
            <a:ext cx="6359699" cy="2503852"/>
          </a:xfrm>
          <a:prstGeom prst="rect">
            <a:avLst/>
          </a:prstGeom>
          <a:ln w="57150">
            <a:solidFill>
              <a:srgbClr val="3494BA"/>
            </a:solidFill>
          </a:ln>
        </p:spPr>
      </p:pic>
      <p:pic>
        <p:nvPicPr>
          <p:cNvPr id="4" name="Picture 3" descr="A screenshot of a computer">
            <a:extLst>
              <a:ext uri="{FF2B5EF4-FFF2-40B4-BE49-F238E27FC236}">
                <a16:creationId xmlns:a16="http://schemas.microsoft.com/office/drawing/2014/main" id="{A15C5288-0B14-5FDE-FD11-029E8BDC023E}"/>
              </a:ext>
            </a:extLst>
          </p:cNvPr>
          <p:cNvPicPr>
            <a:picLocks noChangeAspect="1"/>
          </p:cNvPicPr>
          <p:nvPr/>
        </p:nvPicPr>
        <p:blipFill>
          <a:blip r:embed="rId4"/>
          <a:stretch>
            <a:fillRect/>
          </a:stretch>
        </p:blipFill>
        <p:spPr>
          <a:xfrm>
            <a:off x="6598503" y="3899767"/>
            <a:ext cx="5213468" cy="2414496"/>
          </a:xfrm>
          <a:prstGeom prst="rect">
            <a:avLst/>
          </a:prstGeom>
          <a:ln w="57150">
            <a:solidFill>
              <a:srgbClr val="3494BA"/>
            </a:solidFill>
          </a:ln>
        </p:spPr>
      </p:pic>
    </p:spTree>
    <p:extLst>
      <p:ext uri="{BB962C8B-B14F-4D97-AF65-F5344CB8AC3E}">
        <p14:creationId xmlns:p14="http://schemas.microsoft.com/office/powerpoint/2010/main" val="3815937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BB3ED-B410-D093-1863-C6B8C51409C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5827B05-3025-B7F6-E7D9-1F9D98AEB026}"/>
              </a:ext>
            </a:extLst>
          </p:cNvPr>
          <p:cNvSpPr/>
          <p:nvPr/>
        </p:nvSpPr>
        <p:spPr>
          <a:xfrm>
            <a:off x="844155" y="1782998"/>
            <a:ext cx="10332720" cy="4481584"/>
          </a:xfrm>
          <a:prstGeom prst="rect">
            <a:avLst/>
          </a:prstGeom>
          <a:solidFill>
            <a:srgbClr val="3494BA"/>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8AA2D0E-C124-F189-C97A-A2253D1D3ECE}"/>
              </a:ext>
            </a:extLst>
          </p:cNvPr>
          <p:cNvSpPr>
            <a:spLocks noGrp="1"/>
          </p:cNvSpPr>
          <p:nvPr>
            <p:ph type="title"/>
          </p:nvPr>
        </p:nvSpPr>
        <p:spPr>
          <a:xfrm>
            <a:off x="657476" y="393308"/>
            <a:ext cx="10515600" cy="1325563"/>
          </a:xfrm>
        </p:spPr>
        <p:txBody>
          <a:bodyPr>
            <a:normAutofit/>
          </a:bodyPr>
          <a:lstStyle/>
          <a:p>
            <a:r>
              <a:rPr lang="en-US" b="1"/>
              <a:t>Standardized &amp; Accessible Supports:</a:t>
            </a:r>
            <a:br>
              <a:rPr lang="en-US"/>
            </a:br>
            <a:r>
              <a:rPr lang="en-US" sz="2800"/>
              <a:t>Common orders and resource phrases easily accessed in </a:t>
            </a:r>
            <a:r>
              <a:rPr lang="en-US" sz="2800" err="1"/>
              <a:t>SmartSet</a:t>
            </a:r>
            <a:r>
              <a:rPr lang="en-US" sz="2800"/>
              <a:t> </a:t>
            </a:r>
          </a:p>
        </p:txBody>
      </p:sp>
      <p:pic>
        <p:nvPicPr>
          <p:cNvPr id="7" name="Content Placeholder 6" descr="A screenshot of a medical test">
            <a:extLst>
              <a:ext uri="{FF2B5EF4-FFF2-40B4-BE49-F238E27FC236}">
                <a16:creationId xmlns:a16="http://schemas.microsoft.com/office/drawing/2014/main" id="{7D2956FA-F649-1FD3-E8BA-28C841577DE9}"/>
              </a:ext>
            </a:extLst>
          </p:cNvPr>
          <p:cNvPicPr>
            <a:picLocks noChangeAspect="1"/>
          </p:cNvPicPr>
          <p:nvPr/>
        </p:nvPicPr>
        <p:blipFill>
          <a:blip r:embed="rId2"/>
          <a:stretch>
            <a:fillRect/>
          </a:stretch>
        </p:blipFill>
        <p:spPr>
          <a:xfrm>
            <a:off x="938285" y="1872679"/>
            <a:ext cx="4324030" cy="2168889"/>
          </a:xfrm>
          <a:prstGeom prst="rect">
            <a:avLst/>
          </a:prstGeom>
        </p:spPr>
      </p:pic>
      <p:pic>
        <p:nvPicPr>
          <p:cNvPr id="8" name="Picture 7" descr="A screenshot of a medical profile">
            <a:extLst>
              <a:ext uri="{FF2B5EF4-FFF2-40B4-BE49-F238E27FC236}">
                <a16:creationId xmlns:a16="http://schemas.microsoft.com/office/drawing/2014/main" id="{01B92BEB-7FC5-DECD-94F9-11E43A5B6DD0}"/>
              </a:ext>
            </a:extLst>
          </p:cNvPr>
          <p:cNvPicPr>
            <a:picLocks noChangeAspect="1"/>
          </p:cNvPicPr>
          <p:nvPr/>
        </p:nvPicPr>
        <p:blipFill>
          <a:blip r:embed="rId3"/>
          <a:srcRect r="3800"/>
          <a:stretch>
            <a:fillRect/>
          </a:stretch>
        </p:blipFill>
        <p:spPr>
          <a:xfrm>
            <a:off x="938285" y="4013630"/>
            <a:ext cx="4313645" cy="2168889"/>
          </a:xfrm>
          <a:prstGeom prst="rect">
            <a:avLst/>
          </a:prstGeom>
        </p:spPr>
      </p:pic>
      <p:pic>
        <p:nvPicPr>
          <p:cNvPr id="2" name="Picture 1" descr="A screenshot of a computer">
            <a:extLst>
              <a:ext uri="{FF2B5EF4-FFF2-40B4-BE49-F238E27FC236}">
                <a16:creationId xmlns:a16="http://schemas.microsoft.com/office/drawing/2014/main" id="{C53950EE-6774-867E-A075-8837580472F7}"/>
              </a:ext>
            </a:extLst>
          </p:cNvPr>
          <p:cNvPicPr>
            <a:picLocks noChangeAspect="1"/>
          </p:cNvPicPr>
          <p:nvPr/>
        </p:nvPicPr>
        <p:blipFill>
          <a:blip r:embed="rId4"/>
          <a:stretch>
            <a:fillRect/>
          </a:stretch>
        </p:blipFill>
        <p:spPr>
          <a:xfrm>
            <a:off x="4908806" y="1872679"/>
            <a:ext cx="6151110" cy="1882015"/>
          </a:xfrm>
          <a:prstGeom prst="rect">
            <a:avLst/>
          </a:prstGeom>
        </p:spPr>
      </p:pic>
      <p:pic>
        <p:nvPicPr>
          <p:cNvPr id="3" name="Picture 2" descr="A screenshot of a computer">
            <a:extLst>
              <a:ext uri="{FF2B5EF4-FFF2-40B4-BE49-F238E27FC236}">
                <a16:creationId xmlns:a16="http://schemas.microsoft.com/office/drawing/2014/main" id="{42C17EAF-DE1F-8F7E-857A-7C6FF1F65B53}"/>
              </a:ext>
            </a:extLst>
          </p:cNvPr>
          <p:cNvPicPr>
            <a:picLocks noChangeAspect="1"/>
          </p:cNvPicPr>
          <p:nvPr/>
        </p:nvPicPr>
        <p:blipFill>
          <a:blip r:embed="rId5"/>
          <a:stretch>
            <a:fillRect/>
          </a:stretch>
        </p:blipFill>
        <p:spPr>
          <a:xfrm>
            <a:off x="5231609" y="3735638"/>
            <a:ext cx="5818147" cy="2427825"/>
          </a:xfrm>
          <a:prstGeom prst="rect">
            <a:avLst/>
          </a:prstGeom>
        </p:spPr>
      </p:pic>
    </p:spTree>
    <p:extLst>
      <p:ext uri="{BB962C8B-B14F-4D97-AF65-F5344CB8AC3E}">
        <p14:creationId xmlns:p14="http://schemas.microsoft.com/office/powerpoint/2010/main" val="924478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4F3015-079A-0E8E-26FA-42C8B84E49D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A03AF5-AA7A-AA4A-919C-1580A2173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5E1559F-5255-39D9-1AD7-889D3FF1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8BF022D0-D932-61C0-9E79-31047674A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itle 1">
            <a:extLst>
              <a:ext uri="{FF2B5EF4-FFF2-40B4-BE49-F238E27FC236}">
                <a16:creationId xmlns:a16="http://schemas.microsoft.com/office/drawing/2014/main" id="{BEFEC5FE-A1AB-CD58-D325-B8908613E3E6}"/>
              </a:ext>
            </a:extLst>
          </p:cNvPr>
          <p:cNvSpPr>
            <a:spLocks noGrp="1"/>
          </p:cNvSpPr>
          <p:nvPr>
            <p:ph type="title"/>
          </p:nvPr>
        </p:nvSpPr>
        <p:spPr>
          <a:xfrm>
            <a:off x="657476" y="393308"/>
            <a:ext cx="10515600" cy="1325563"/>
          </a:xfrm>
        </p:spPr>
        <p:txBody>
          <a:bodyPr/>
          <a:lstStyle/>
          <a:p>
            <a:r>
              <a:rPr lang="en-US" b="1"/>
              <a:t>Dissemination &amp; Provider Education</a:t>
            </a:r>
            <a:br>
              <a:rPr lang="en-US" b="1"/>
            </a:br>
            <a:endParaRPr lang="en-US" sz="2800" b="1"/>
          </a:p>
        </p:txBody>
      </p:sp>
      <p:sp>
        <p:nvSpPr>
          <p:cNvPr id="2" name="TextBox 1">
            <a:extLst>
              <a:ext uri="{FF2B5EF4-FFF2-40B4-BE49-F238E27FC236}">
                <a16:creationId xmlns:a16="http://schemas.microsoft.com/office/drawing/2014/main" id="{81C74DC7-9133-5CB7-5317-5AED3FA74862}"/>
              </a:ext>
            </a:extLst>
          </p:cNvPr>
          <p:cNvSpPr txBox="1"/>
          <p:nvPr/>
        </p:nvSpPr>
        <p:spPr>
          <a:xfrm>
            <a:off x="660400" y="1320800"/>
            <a:ext cx="1062236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lvl="0" indent="-171450">
              <a:buFont typeface="Arial" panose="020B0604020202020204" pitchFamily="34" charset="0"/>
              <a:buChar char="•"/>
              <a:defRPr/>
            </a:pPr>
            <a:r>
              <a:rPr lang="en-US" sz="2000"/>
              <a:t>Created </a:t>
            </a:r>
            <a:r>
              <a:rPr lang="en-US" sz="2000" b="1"/>
              <a:t>standard visit type </a:t>
            </a:r>
            <a:r>
              <a:rPr lang="en-US" sz="2000"/>
              <a:t>and </a:t>
            </a:r>
            <a:r>
              <a:rPr lang="en-US" sz="2000" b="1"/>
              <a:t>shared/educated via multiple avenues</a:t>
            </a:r>
            <a:r>
              <a:rPr lang="en-US" sz="2000"/>
              <a:t>: </a:t>
            </a:r>
          </a:p>
          <a:p>
            <a:pPr marL="628650" lvl="1" indent="-171450">
              <a:buFont typeface="Arial" panose="020B0604020202020204" pitchFamily="34" charset="0"/>
              <a:buChar char="•"/>
              <a:defRPr/>
            </a:pPr>
            <a:r>
              <a:rPr lang="en-US" sz="2000"/>
              <a:t>Demonstrated template and </a:t>
            </a:r>
            <a:r>
              <a:rPr lang="en-US" sz="2000" err="1"/>
              <a:t>SmartSet</a:t>
            </a:r>
            <a:r>
              <a:rPr lang="en-US" sz="2000"/>
              <a:t> use to providers via clinical corners, clinical huddles, our “Handy Dandy Vandy” Primary Care Clinic Manual, resident didactics, and fliers in workrooms</a:t>
            </a:r>
          </a:p>
          <a:p>
            <a:pPr marL="628650" lvl="1" indent="-171450">
              <a:buFont typeface="Arial" panose="020B0604020202020204" pitchFamily="34" charset="0"/>
              <a:buChar char="•"/>
              <a:defRPr/>
            </a:pPr>
            <a:r>
              <a:rPr lang="en-US" sz="2000"/>
              <a:t>Also embedded video models within the post-diagnostic module itself</a:t>
            </a:r>
          </a:p>
        </p:txBody>
      </p:sp>
      <p:pic>
        <p:nvPicPr>
          <p:cNvPr id="4" name="Picture 3">
            <a:extLst>
              <a:ext uri="{FF2B5EF4-FFF2-40B4-BE49-F238E27FC236}">
                <a16:creationId xmlns:a16="http://schemas.microsoft.com/office/drawing/2014/main" id="{A613A4F7-2909-E733-B8A9-B39E9F2F4A9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18236" y="3463498"/>
            <a:ext cx="6499382" cy="1382871"/>
          </a:xfrm>
          <a:prstGeom prst="rect">
            <a:avLst/>
          </a:prstGeom>
          <a:ln w="28575">
            <a:solidFill>
              <a:schemeClr val="tx1"/>
            </a:solidFill>
          </a:ln>
        </p:spPr>
      </p:pic>
      <p:pic>
        <p:nvPicPr>
          <p:cNvPr id="6" name="Picture 5">
            <a:extLst>
              <a:ext uri="{FF2B5EF4-FFF2-40B4-BE49-F238E27FC236}">
                <a16:creationId xmlns:a16="http://schemas.microsoft.com/office/drawing/2014/main" id="{9E4C8FA3-7053-D819-1B3C-DAC1841C3062}"/>
              </a:ext>
            </a:extLst>
          </p:cNvPr>
          <p:cNvPicPr>
            <a:picLocks noChangeAspect="1"/>
          </p:cNvPicPr>
          <p:nvPr/>
        </p:nvPicPr>
        <p:blipFill>
          <a:blip r:embed="rId4"/>
          <a:stretch>
            <a:fillRect/>
          </a:stretch>
        </p:blipFill>
        <p:spPr>
          <a:xfrm>
            <a:off x="674382" y="3214549"/>
            <a:ext cx="4136148" cy="2674768"/>
          </a:xfrm>
          <a:prstGeom prst="rect">
            <a:avLst/>
          </a:prstGeom>
          <a:ln w="28575">
            <a:solidFill>
              <a:schemeClr val="tx1"/>
            </a:solidFill>
          </a:ln>
        </p:spPr>
      </p:pic>
    </p:spTree>
    <p:extLst>
      <p:ext uri="{BB962C8B-B14F-4D97-AF65-F5344CB8AC3E}">
        <p14:creationId xmlns:p14="http://schemas.microsoft.com/office/powerpoint/2010/main" val="2746240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03B4D"/>
        </a:solidFill>
        <a:effectLst/>
      </p:bgPr>
    </p:bg>
    <p:spTree>
      <p:nvGrpSpPr>
        <p:cNvPr id="1" name="">
          <a:extLst>
            <a:ext uri="{FF2B5EF4-FFF2-40B4-BE49-F238E27FC236}">
              <a16:creationId xmlns:a16="http://schemas.microsoft.com/office/drawing/2014/main" id="{25111739-9901-FEF1-C351-2280B2A2F81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0B72025-791D-6E7F-0BF7-FC8B70DC41C8}"/>
              </a:ext>
            </a:extLst>
          </p:cNvPr>
          <p:cNvSpPr>
            <a:spLocks noGrp="1"/>
          </p:cNvSpPr>
          <p:nvPr>
            <p:ph type="title"/>
          </p:nvPr>
        </p:nvSpPr>
        <p:spPr>
          <a:xfrm>
            <a:off x="657476" y="393308"/>
            <a:ext cx="10515600" cy="1325563"/>
          </a:xfrm>
        </p:spPr>
        <p:txBody>
          <a:bodyPr/>
          <a:lstStyle/>
          <a:p>
            <a:r>
              <a:rPr lang="en-US" b="1">
                <a:solidFill>
                  <a:srgbClr val="D8E1F8"/>
                </a:solidFill>
              </a:rPr>
              <a:t>Considerations for Getting Started</a:t>
            </a:r>
            <a:br>
              <a:rPr lang="en-US" b="1">
                <a:solidFill>
                  <a:srgbClr val="D8E1F8"/>
                </a:solidFill>
              </a:rPr>
            </a:br>
            <a:endParaRPr lang="en-US" sz="2800" b="1">
              <a:solidFill>
                <a:srgbClr val="D8E1F8"/>
              </a:solidFill>
            </a:endParaRPr>
          </a:p>
        </p:txBody>
      </p:sp>
      <p:pic>
        <p:nvPicPr>
          <p:cNvPr id="9" name="Graphic 8" descr="Thought bubble with solid fill">
            <a:extLst>
              <a:ext uri="{FF2B5EF4-FFF2-40B4-BE49-F238E27FC236}">
                <a16:creationId xmlns:a16="http://schemas.microsoft.com/office/drawing/2014/main" id="{2A3B6D12-C6AB-E4A8-9ABA-4AAE58A7031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29471" y="255179"/>
            <a:ext cx="800910" cy="800910"/>
          </a:xfrm>
          <a:prstGeom prst="rect">
            <a:avLst/>
          </a:prstGeom>
        </p:spPr>
      </p:pic>
      <p:sp>
        <p:nvSpPr>
          <p:cNvPr id="8" name="Content Placeholder 2">
            <a:extLst>
              <a:ext uri="{FF2B5EF4-FFF2-40B4-BE49-F238E27FC236}">
                <a16:creationId xmlns:a16="http://schemas.microsoft.com/office/drawing/2014/main" id="{B311D754-32BE-B04D-0A8F-871C23CA533C}"/>
              </a:ext>
            </a:extLst>
          </p:cNvPr>
          <p:cNvSpPr>
            <a:spLocks noGrp="1"/>
          </p:cNvSpPr>
          <p:nvPr>
            <p:ph idx="1"/>
          </p:nvPr>
        </p:nvSpPr>
        <p:spPr>
          <a:xfrm>
            <a:off x="788313" y="1275498"/>
            <a:ext cx="10870287" cy="5663782"/>
          </a:xfrm>
        </p:spPr>
        <p:txBody>
          <a:bodyPr vert="horz" lIns="91440" tIns="45720" rIns="91440" bIns="45720" rtlCol="0" anchor="t">
            <a:normAutofit/>
          </a:bodyPr>
          <a:lstStyle/>
          <a:p>
            <a:r>
              <a:rPr lang="en-US" sz="1600" b="1">
                <a:solidFill>
                  <a:schemeClr val="bg1"/>
                </a:solidFill>
              </a:rPr>
              <a:t>Content:</a:t>
            </a:r>
          </a:p>
          <a:p>
            <a:pPr lvl="1"/>
            <a:r>
              <a:rPr lang="en-US" sz="1600">
                <a:solidFill>
                  <a:schemeClr val="bg1"/>
                </a:solidFill>
              </a:rPr>
              <a:t>What practice behaviors do you want to promote?</a:t>
            </a:r>
          </a:p>
          <a:p>
            <a:pPr lvl="1"/>
            <a:r>
              <a:rPr lang="en-US" sz="1600">
                <a:solidFill>
                  <a:schemeClr val="bg1"/>
                </a:solidFill>
              </a:rPr>
              <a:t>What structure or content will you use to guide and equip others? Would it be helpful to collaborate/consult with others?</a:t>
            </a:r>
          </a:p>
          <a:p>
            <a:r>
              <a:rPr lang="en-US" sz="1600" b="1">
                <a:solidFill>
                  <a:schemeClr val="bg1"/>
                </a:solidFill>
              </a:rPr>
              <a:t>Standardization:</a:t>
            </a:r>
          </a:p>
          <a:p>
            <a:pPr lvl="1"/>
            <a:r>
              <a:rPr lang="en-US" sz="1600">
                <a:solidFill>
                  <a:schemeClr val="bg1"/>
                </a:solidFill>
              </a:rPr>
              <a:t>What standardized materials do you need to create? (e.g., visit/note templates, tip sheets, patient education materials)</a:t>
            </a:r>
          </a:p>
          <a:p>
            <a:pPr lvl="1"/>
            <a:r>
              <a:rPr lang="en-US" sz="1600">
                <a:solidFill>
                  <a:schemeClr val="bg1"/>
                </a:solidFill>
              </a:rPr>
              <a:t>Are there any less practiced topics/skills that need additional scaffolding and support? (e.g., learning tips, scripts)</a:t>
            </a:r>
          </a:p>
          <a:p>
            <a:r>
              <a:rPr lang="en-US" sz="1600" b="1">
                <a:solidFill>
                  <a:schemeClr val="bg1"/>
                </a:solidFill>
              </a:rPr>
              <a:t>Readily Accessible/Embedded Elements:</a:t>
            </a:r>
          </a:p>
          <a:p>
            <a:pPr lvl="1"/>
            <a:r>
              <a:rPr lang="en-US" sz="1600">
                <a:solidFill>
                  <a:schemeClr val="bg1"/>
                </a:solidFill>
              </a:rPr>
              <a:t>How can supports be embedded within existing clinical flows and systems? (e.g., EHR, continuity clinic)</a:t>
            </a:r>
          </a:p>
          <a:p>
            <a:pPr lvl="1"/>
            <a:r>
              <a:rPr lang="en-US" sz="1600">
                <a:solidFill>
                  <a:schemeClr val="bg1"/>
                </a:solidFill>
              </a:rPr>
              <a:t>Are there pieces that can organized and compiled together for ease of use? (e.g., orders, resource lists, recommendations)</a:t>
            </a:r>
          </a:p>
          <a:p>
            <a:r>
              <a:rPr lang="en-US" sz="1600" b="1">
                <a:solidFill>
                  <a:schemeClr val="bg1"/>
                </a:solidFill>
              </a:rPr>
              <a:t>Evaluation: </a:t>
            </a:r>
          </a:p>
          <a:p>
            <a:pPr lvl="1"/>
            <a:r>
              <a:rPr lang="en-US" sz="1600">
                <a:solidFill>
                  <a:schemeClr val="bg1"/>
                </a:solidFill>
              </a:rPr>
              <a:t>How will you track and measure utilization, increased competence, and practice change?</a:t>
            </a:r>
          </a:p>
          <a:p>
            <a:pPr lvl="1"/>
            <a:r>
              <a:rPr lang="en-US" sz="1600">
                <a:solidFill>
                  <a:schemeClr val="bg1"/>
                </a:solidFill>
              </a:rPr>
              <a:t>How will you evaluate and refine your materials and supports? (e.g., using feedback regarding value/acceptability)</a:t>
            </a:r>
          </a:p>
          <a:p>
            <a:r>
              <a:rPr lang="en-US" sz="1600" b="1">
                <a:solidFill>
                  <a:schemeClr val="bg1"/>
                </a:solidFill>
              </a:rPr>
              <a:t>Logistics:  </a:t>
            </a:r>
          </a:p>
          <a:p>
            <a:pPr lvl="1"/>
            <a:r>
              <a:rPr lang="en-US" sz="1600">
                <a:solidFill>
                  <a:schemeClr val="bg1"/>
                </a:solidFill>
              </a:rPr>
              <a:t>What type of build will your EHR support? Are there other ways you can provide standardized, accessible support?</a:t>
            </a:r>
          </a:p>
          <a:p>
            <a:pPr lvl="1"/>
            <a:r>
              <a:rPr lang="en-US" sz="1600">
                <a:solidFill>
                  <a:schemeClr val="bg1"/>
                </a:solidFill>
              </a:rPr>
              <a:t>Who will use these supports, and how/when/where will you teach them?</a:t>
            </a:r>
          </a:p>
        </p:txBody>
      </p:sp>
    </p:spTree>
    <p:extLst>
      <p:ext uri="{BB962C8B-B14F-4D97-AF65-F5344CB8AC3E}">
        <p14:creationId xmlns:p14="http://schemas.microsoft.com/office/powerpoint/2010/main" val="2692399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5B3058-80D6-3DC5-72D0-60063DA7A9FD}"/>
            </a:ext>
          </a:extLst>
        </p:cNvPr>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AFAE55D1-AB9C-0678-FB12-05E625723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2FAB284-2531-2C11-20FB-8845D5E7F4F2}"/>
              </a:ext>
            </a:extLst>
          </p:cNvPr>
          <p:cNvSpPr>
            <a:spLocks noGrp="1"/>
          </p:cNvSpPr>
          <p:nvPr>
            <p:ph type="title"/>
          </p:nvPr>
        </p:nvSpPr>
        <p:spPr>
          <a:xfrm>
            <a:off x="612480" y="543857"/>
            <a:ext cx="6749021" cy="1820243"/>
          </a:xfrm>
        </p:spPr>
        <p:txBody>
          <a:bodyPr>
            <a:normAutofit/>
          </a:bodyPr>
          <a:lstStyle/>
          <a:p>
            <a:r>
              <a:rPr lang="en-US" b="1">
                <a:solidFill>
                  <a:srgbClr val="225F78"/>
                </a:solidFill>
              </a:rPr>
              <a:t>Action Planning #4:</a:t>
            </a:r>
            <a:br>
              <a:rPr lang="en-US" sz="3700" b="1">
                <a:solidFill>
                  <a:srgbClr val="225F78"/>
                </a:solidFill>
              </a:rPr>
            </a:br>
            <a:r>
              <a:rPr lang="en-US" sz="3700" b="1">
                <a:solidFill>
                  <a:srgbClr val="3494BA"/>
                </a:solidFill>
              </a:rPr>
              <a:t>Promoting Practical Application</a:t>
            </a:r>
            <a:endParaRPr lang="en-US" sz="3700">
              <a:solidFill>
                <a:srgbClr val="3494BA"/>
              </a:solidFill>
            </a:endParaRPr>
          </a:p>
        </p:txBody>
      </p:sp>
      <p:sp>
        <p:nvSpPr>
          <p:cNvPr id="90" name="Freeform: Shape 89">
            <a:extLst>
              <a:ext uri="{FF2B5EF4-FFF2-40B4-BE49-F238E27FC236}">
                <a16:creationId xmlns:a16="http://schemas.microsoft.com/office/drawing/2014/main" id="{7197AF4B-7D9A-ABAC-DCEB-9E5D5887C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D4110EA8-3A07-AA65-B22A-120A504D5885}"/>
              </a:ext>
            </a:extLst>
          </p:cNvPr>
          <p:cNvSpPr>
            <a:spLocks noGrp="1"/>
          </p:cNvSpPr>
          <p:nvPr>
            <p:ph idx="1"/>
          </p:nvPr>
        </p:nvSpPr>
        <p:spPr>
          <a:xfrm>
            <a:off x="313319" y="2098916"/>
            <a:ext cx="6004497" cy="4351338"/>
          </a:xfrm>
        </p:spPr>
        <p:txBody>
          <a:bodyPr>
            <a:normAutofit/>
          </a:bodyPr>
          <a:lstStyle/>
          <a:p>
            <a:pPr marL="971550" marR="0" lvl="1" indent="-514350">
              <a:spcAft>
                <a:spcPts val="800"/>
              </a:spcAft>
              <a:buFont typeface="+mj-lt"/>
              <a:buAutoNum type="arabicPeriod" startAt="10"/>
            </a:pPr>
            <a:r>
              <a:rPr lang="en-US" sz="2700" kern="100">
                <a:ea typeface="Calibri" panose="020F0502020204030204" pitchFamily="34" charset="0"/>
                <a:cs typeface="Calibri" panose="020F0502020204030204" pitchFamily="34" charset="0"/>
              </a:rPr>
              <a:t>How will you encourage learners to apply what they’ve learned?</a:t>
            </a:r>
          </a:p>
          <a:p>
            <a:pPr lvl="3">
              <a:spcAft>
                <a:spcPts val="800"/>
              </a:spcAft>
            </a:pPr>
            <a:r>
              <a:rPr lang="en-US" sz="2100" kern="100">
                <a:ea typeface="Calibri" panose="020F0502020204030204" pitchFamily="34" charset="0"/>
                <a:cs typeface="Calibri" panose="020F0502020204030204" pitchFamily="34" charset="0"/>
              </a:rPr>
              <a:t>Practice (role play, simulation)</a:t>
            </a:r>
          </a:p>
          <a:p>
            <a:pPr lvl="3">
              <a:spcAft>
                <a:spcPts val="800"/>
              </a:spcAft>
            </a:pPr>
            <a:r>
              <a:rPr lang="en-US" sz="2100" kern="100">
                <a:ea typeface="Calibri" panose="020F0502020204030204" pitchFamily="34" charset="0"/>
                <a:cs typeface="Calibri" panose="020F0502020204030204" pitchFamily="34" charset="0"/>
              </a:rPr>
              <a:t>Real-life clinical work </a:t>
            </a:r>
          </a:p>
          <a:p>
            <a:pPr marL="971550" marR="0" lvl="1" indent="-514350">
              <a:spcAft>
                <a:spcPts val="800"/>
              </a:spcAft>
              <a:buFont typeface="+mj-lt"/>
              <a:buAutoNum type="arabicPeriod" startAt="10"/>
            </a:pPr>
            <a:r>
              <a:rPr lang="en-US" sz="2700" kern="100">
                <a:ea typeface="Calibri" panose="020F0502020204030204" pitchFamily="34" charset="0"/>
                <a:cs typeface="Calibri" panose="020F0502020204030204" pitchFamily="34" charset="0"/>
              </a:rPr>
              <a:t>What is ONE first step you can take to get this started?  </a:t>
            </a:r>
          </a:p>
          <a:p>
            <a:pPr marL="971550" marR="0" lvl="1" indent="-514350">
              <a:spcAft>
                <a:spcPts val="800"/>
              </a:spcAft>
              <a:buFont typeface="+mj-lt"/>
              <a:buAutoNum type="arabicPeriod" startAt="10"/>
            </a:pPr>
            <a:endParaRPr lang="en-US" sz="2700" kern="100">
              <a:ea typeface="Calibri" panose="020F0502020204030204" pitchFamily="34" charset="0"/>
              <a:cs typeface="Calibri" panose="020F0502020204030204" pitchFamily="34" charset="0"/>
            </a:endParaRPr>
          </a:p>
        </p:txBody>
      </p:sp>
      <p:sp>
        <p:nvSpPr>
          <p:cNvPr id="92" name="Oval 91">
            <a:extLst>
              <a:ext uri="{FF2B5EF4-FFF2-40B4-BE49-F238E27FC236}">
                <a16:creationId xmlns:a16="http://schemas.microsoft.com/office/drawing/2014/main" id="{198D0680-60FD-39EE-C2D7-D1E12A381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Pencil with solid fill">
            <a:extLst>
              <a:ext uri="{FF2B5EF4-FFF2-40B4-BE49-F238E27FC236}">
                <a16:creationId xmlns:a16="http://schemas.microsoft.com/office/drawing/2014/main" id="{7C7B915A-74C9-6825-E5BC-1E6F05D43B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1283" y="543856"/>
            <a:ext cx="861889" cy="86188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4" name="Freeform: Shape 93">
            <a:extLst>
              <a:ext uri="{FF2B5EF4-FFF2-40B4-BE49-F238E27FC236}">
                <a16:creationId xmlns:a16="http://schemas.microsoft.com/office/drawing/2014/main" id="{0006BDA6-B7B0-BB62-C4AD-D89E92E4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96" name="Straight Connector 95">
            <a:extLst>
              <a:ext uri="{FF2B5EF4-FFF2-40B4-BE49-F238E27FC236}">
                <a16:creationId xmlns:a16="http://schemas.microsoft.com/office/drawing/2014/main" id="{D38F1E26-C2A6-BF35-2D78-E958C33680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5" name="Graphic 14" descr="Books with solid fill">
            <a:extLst>
              <a:ext uri="{FF2B5EF4-FFF2-40B4-BE49-F238E27FC236}">
                <a16:creationId xmlns:a16="http://schemas.microsoft.com/office/drawing/2014/main" id="{7A6EF9C8-76E6-ABE2-CCE5-7B9574D09F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1224" y="2442415"/>
            <a:ext cx="1305657" cy="130565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8" name="Freeform: Shape 97">
            <a:extLst>
              <a:ext uri="{FF2B5EF4-FFF2-40B4-BE49-F238E27FC236}">
                <a16:creationId xmlns:a16="http://schemas.microsoft.com/office/drawing/2014/main" id="{CF04646C-6B24-4BE7-E660-ABEAA087C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Arc 99">
            <a:extLst>
              <a:ext uri="{FF2B5EF4-FFF2-40B4-BE49-F238E27FC236}">
                <a16:creationId xmlns:a16="http://schemas.microsoft.com/office/drawing/2014/main" id="{7EBB5024-370D-0074-EDD1-DD96010D7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4BDA171C-3E61-D72E-82C6-640EBF51EFF8}"/>
              </a:ext>
            </a:extLst>
          </p:cNvPr>
          <p:cNvSpPr/>
          <p:nvPr/>
        </p:nvSpPr>
        <p:spPr>
          <a:xfrm rot="3000818">
            <a:off x="6155769" y="5171892"/>
            <a:ext cx="2962347" cy="2556724"/>
          </a:xfrm>
          <a:prstGeom prst="ellipse">
            <a:avLst/>
          </a:prstGeom>
          <a:solidFill>
            <a:srgbClr val="3494BA"/>
          </a:solidFill>
          <a:ln>
            <a:solidFill>
              <a:srgbClr val="349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6" name="Graphic 25" descr="Diamond Suit outline">
            <a:extLst>
              <a:ext uri="{FF2B5EF4-FFF2-40B4-BE49-F238E27FC236}">
                <a16:creationId xmlns:a16="http://schemas.microsoft.com/office/drawing/2014/main" id="{389623C3-718E-8F8D-B5CB-5414E34914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225159">
            <a:off x="8335027" y="572516"/>
            <a:ext cx="1978328" cy="2360625"/>
          </a:xfrm>
          <a:prstGeom prst="rect">
            <a:avLst/>
          </a:prstGeom>
        </p:spPr>
      </p:pic>
    </p:spTree>
    <p:extLst>
      <p:ext uri="{BB962C8B-B14F-4D97-AF65-F5344CB8AC3E}">
        <p14:creationId xmlns:p14="http://schemas.microsoft.com/office/powerpoint/2010/main" val="3595806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03B4D"/>
        </a:solidFill>
        <a:effectLst/>
      </p:bgPr>
    </p:bg>
    <p:spTree>
      <p:nvGrpSpPr>
        <p:cNvPr id="1" name="">
          <a:extLst>
            <a:ext uri="{FF2B5EF4-FFF2-40B4-BE49-F238E27FC236}">
              <a16:creationId xmlns:a16="http://schemas.microsoft.com/office/drawing/2014/main" id="{68C52063-014A-E121-2A76-3301E2FD3A42}"/>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3CF15FDE-A55E-EF34-2E07-20D5EDADC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E0A4BE56-9E15-2BB9-EFC0-E7C2500BD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CE035B3B-F66C-E4CF-94F3-4C7134649182}"/>
              </a:ext>
            </a:extLst>
          </p:cNvPr>
          <p:cNvSpPr>
            <a:spLocks noGrp="1"/>
          </p:cNvSpPr>
          <p:nvPr>
            <p:ph type="title"/>
          </p:nvPr>
        </p:nvSpPr>
        <p:spPr>
          <a:xfrm>
            <a:off x="1804988" y="1442171"/>
            <a:ext cx="8582025" cy="2359807"/>
          </a:xfrm>
        </p:spPr>
        <p:txBody>
          <a:bodyPr vert="horz" lIns="91440" tIns="45720" rIns="91440" bIns="45720" rtlCol="0" anchor="ctr">
            <a:normAutofit/>
          </a:bodyPr>
          <a:lstStyle/>
          <a:p>
            <a:pPr algn="ctr"/>
            <a:r>
              <a:rPr lang="en-US" sz="6600" b="1">
                <a:solidFill>
                  <a:srgbClr val="225F78"/>
                </a:solidFill>
              </a:rPr>
              <a:t>Measuring Learning Outcomes</a:t>
            </a:r>
            <a:endParaRPr lang="en-US" sz="6600" b="1" kern="1200">
              <a:solidFill>
                <a:srgbClr val="225F78"/>
              </a:solidFill>
              <a:latin typeface="+mj-lt"/>
              <a:ea typeface="+mj-ea"/>
              <a:cs typeface="+mj-cs"/>
            </a:endParaRPr>
          </a:p>
        </p:txBody>
      </p:sp>
      <p:sp>
        <p:nvSpPr>
          <p:cNvPr id="44" name="Rectangle: Rounded Corners 43">
            <a:extLst>
              <a:ext uri="{FF2B5EF4-FFF2-40B4-BE49-F238E27FC236}">
                <a16:creationId xmlns:a16="http://schemas.microsoft.com/office/drawing/2014/main" id="{AAB45093-B5DD-02A6-794D-431E5D5E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464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933EDE-2462-902F-6658-863AFE26F1D9}"/>
              </a:ext>
            </a:extLst>
          </p:cNvPr>
          <p:cNvSpPr>
            <a:spLocks noGrp="1"/>
          </p:cNvSpPr>
          <p:nvPr>
            <p:ph sz="half" idx="1"/>
          </p:nvPr>
        </p:nvSpPr>
        <p:spPr>
          <a:xfrm>
            <a:off x="723951" y="1490345"/>
            <a:ext cx="6167737" cy="3996055"/>
          </a:xfrm>
        </p:spPr>
        <p:txBody>
          <a:bodyPr>
            <a:normAutofit/>
          </a:bodyPr>
          <a:lstStyle/>
          <a:p>
            <a:pPr marL="0" indent="0">
              <a:buNone/>
            </a:pPr>
            <a:r>
              <a:rPr lang="en-US" b="1">
                <a:solidFill>
                  <a:srgbClr val="3494BA"/>
                </a:solidFill>
                <a:ea typeface="Calibri" panose="020F0502020204030204" pitchFamily="34" charset="0"/>
                <a:cs typeface="Calibri" panose="020F0502020204030204" pitchFamily="34" charset="0"/>
              </a:rPr>
              <a:t>What?</a:t>
            </a:r>
          </a:p>
          <a:p>
            <a:r>
              <a:rPr lang="en-US" sz="2000">
                <a:ea typeface="Calibri" panose="020F0502020204030204" pitchFamily="34" charset="0"/>
                <a:cs typeface="Calibri" panose="020F0502020204030204" pitchFamily="34" charset="0"/>
              </a:rPr>
              <a:t>Provider </a:t>
            </a:r>
            <a:r>
              <a:rPr lang="en-US" sz="2000" u="sng">
                <a:ea typeface="Calibri" panose="020F0502020204030204" pitchFamily="34" charset="0"/>
                <a:cs typeface="Calibri" panose="020F0502020204030204" pitchFamily="34" charset="0"/>
              </a:rPr>
              <a:t>confidence</a:t>
            </a:r>
            <a:r>
              <a:rPr lang="en-US" sz="2000">
                <a:ea typeface="Calibri" panose="020F0502020204030204" pitchFamily="34" charset="0"/>
                <a:cs typeface="Calibri" panose="020F0502020204030204" pitchFamily="34" charset="0"/>
              </a:rPr>
              <a:t> (pre/post modules) in key practice areas involved in autism-specific care:</a:t>
            </a:r>
          </a:p>
          <a:p>
            <a:pPr lvl="1"/>
            <a:r>
              <a:rPr lang="en-US" sz="1600">
                <a:ea typeface="Calibri" panose="020F0502020204030204" pitchFamily="34" charset="0"/>
                <a:cs typeface="Calibri" panose="020F0502020204030204" pitchFamily="34" charset="0"/>
              </a:rPr>
              <a:t>Discussing concerns for autism with families of children 3 and under</a:t>
            </a:r>
          </a:p>
          <a:p>
            <a:pPr lvl="1"/>
            <a:r>
              <a:rPr lang="en-US" sz="1600">
                <a:ea typeface="Calibri" panose="020F0502020204030204" pitchFamily="34" charset="0"/>
                <a:cs typeface="Calibri" panose="020F0502020204030204" pitchFamily="34" charset="0"/>
              </a:rPr>
              <a:t>Identifying autism characteristics/likelihood in children 3 and under</a:t>
            </a:r>
          </a:p>
          <a:p>
            <a:pPr lvl="1"/>
            <a:r>
              <a:rPr lang="en-US" sz="1600">
                <a:ea typeface="Calibri" panose="020F0502020204030204" pitchFamily="34" charset="0"/>
                <a:cs typeface="Calibri" panose="020F0502020204030204" pitchFamily="34" charset="0"/>
              </a:rPr>
              <a:t>Communicating with families and providing feedback about autism diagnosis (e.g., reasons for decision, psychoeducation, trajectory)</a:t>
            </a:r>
          </a:p>
          <a:p>
            <a:pPr lvl="1"/>
            <a:r>
              <a:rPr lang="en-US" sz="1600">
                <a:ea typeface="Calibri" panose="020F0502020204030204" pitchFamily="34" charset="0"/>
                <a:cs typeface="Calibri" panose="020F0502020204030204" pitchFamily="34" charset="0"/>
              </a:rPr>
              <a:t>Counseling families about recommendations/referrals for services/therapies (e.g., ABA, PT, OT, SLP, feeding therapies)</a:t>
            </a:r>
          </a:p>
          <a:p>
            <a:pPr lvl="1"/>
            <a:r>
              <a:rPr lang="en-US" sz="1600">
                <a:ea typeface="Calibri" panose="020F0502020204030204" pitchFamily="34" charset="0"/>
                <a:cs typeface="Calibri" panose="020F0502020204030204" pitchFamily="34" charset="0"/>
              </a:rPr>
              <a:t>Counseling families about and managing autism-related concerns (e.g., sleep, toileting, behavioral concerns)</a:t>
            </a:r>
          </a:p>
          <a:p>
            <a:endParaRPr lang="en-US"/>
          </a:p>
        </p:txBody>
      </p:sp>
      <p:sp>
        <p:nvSpPr>
          <p:cNvPr id="4" name="Content Placeholder 3">
            <a:extLst>
              <a:ext uri="{FF2B5EF4-FFF2-40B4-BE49-F238E27FC236}">
                <a16:creationId xmlns:a16="http://schemas.microsoft.com/office/drawing/2014/main" id="{40C7B9AD-A11B-F4AA-F38E-4895398F6C28}"/>
              </a:ext>
            </a:extLst>
          </p:cNvPr>
          <p:cNvSpPr>
            <a:spLocks noGrp="1"/>
          </p:cNvSpPr>
          <p:nvPr>
            <p:ph sz="half" idx="2"/>
          </p:nvPr>
        </p:nvSpPr>
        <p:spPr>
          <a:xfrm>
            <a:off x="6761646" y="1490344"/>
            <a:ext cx="5181600" cy="4351338"/>
          </a:xfrm>
        </p:spPr>
        <p:txBody>
          <a:bodyPr>
            <a:normAutofit/>
          </a:bodyPr>
          <a:lstStyle/>
          <a:p>
            <a:pPr marL="0" indent="0">
              <a:buNone/>
            </a:pPr>
            <a:r>
              <a:rPr lang="en-US" b="1">
                <a:solidFill>
                  <a:srgbClr val="3494BA"/>
                </a:solidFill>
                <a:ea typeface="Calibri" panose="020F0502020204030204" pitchFamily="34" charset="0"/>
                <a:cs typeface="Calibri" panose="020F0502020204030204" pitchFamily="34" charset="0"/>
              </a:rPr>
              <a:t>How?</a:t>
            </a:r>
          </a:p>
          <a:p>
            <a:r>
              <a:rPr lang="en-US" sz="2000">
                <a:ea typeface="Calibri" panose="020F0502020204030204" pitchFamily="34" charset="0"/>
                <a:cs typeface="Calibri" panose="020F0502020204030204" pitchFamily="34" charset="0"/>
              </a:rPr>
              <a:t>REDCap surveys</a:t>
            </a:r>
          </a:p>
        </p:txBody>
      </p:sp>
      <p:pic>
        <p:nvPicPr>
          <p:cNvPr id="5" name="Picture 4" descr="A yellow and white scale with a measuring tape&#10;&#10;AI-generated content may be incorrect.">
            <a:extLst>
              <a:ext uri="{FF2B5EF4-FFF2-40B4-BE49-F238E27FC236}">
                <a16:creationId xmlns:a16="http://schemas.microsoft.com/office/drawing/2014/main" id="{829B5092-5569-68DC-7071-7394468003C6}"/>
              </a:ext>
            </a:extLst>
          </p:cNvPr>
          <p:cNvPicPr>
            <a:picLocks noChangeAspect="1"/>
          </p:cNvPicPr>
          <p:nvPr/>
        </p:nvPicPr>
        <p:blipFill>
          <a:blip r:embed="rId3"/>
          <a:srcRect l="5186" t="56296" r="9013"/>
          <a:stretch>
            <a:fillRect/>
          </a:stretch>
        </p:blipFill>
        <p:spPr>
          <a:xfrm>
            <a:off x="1320792" y="5507417"/>
            <a:ext cx="3164756" cy="107602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ln w="50800">
            <a:solidFill>
              <a:srgbClr val="3494BA"/>
            </a:solidFill>
          </a:ln>
        </p:spPr>
      </p:pic>
      <p:pic>
        <p:nvPicPr>
          <p:cNvPr id="6" name="Picture 5">
            <a:extLst>
              <a:ext uri="{FF2B5EF4-FFF2-40B4-BE49-F238E27FC236}">
                <a16:creationId xmlns:a16="http://schemas.microsoft.com/office/drawing/2014/main" id="{EA3B2577-D880-0C58-524C-E561E8AA8D90}"/>
              </a:ext>
            </a:extLst>
          </p:cNvPr>
          <p:cNvPicPr>
            <a:picLocks noChangeAspect="1"/>
          </p:cNvPicPr>
          <p:nvPr/>
        </p:nvPicPr>
        <p:blipFill>
          <a:blip r:embed="rId4"/>
          <a:stretch>
            <a:fillRect/>
          </a:stretch>
        </p:blipFill>
        <p:spPr>
          <a:xfrm>
            <a:off x="7092749" y="2471958"/>
            <a:ext cx="3778459" cy="3984244"/>
          </a:xfrm>
          <a:prstGeom prst="rect">
            <a:avLst/>
          </a:prstGeom>
          <a:ln w="38100">
            <a:solidFill>
              <a:srgbClr val="103B4D"/>
            </a:solidFill>
          </a:ln>
        </p:spPr>
      </p:pic>
      <p:sp>
        <p:nvSpPr>
          <p:cNvPr id="11" name="Title 1">
            <a:extLst>
              <a:ext uri="{FF2B5EF4-FFF2-40B4-BE49-F238E27FC236}">
                <a16:creationId xmlns:a16="http://schemas.microsoft.com/office/drawing/2014/main" id="{66F0C051-E86C-FF59-FEF2-A694F0E3CAC9}"/>
              </a:ext>
            </a:extLst>
          </p:cNvPr>
          <p:cNvSpPr>
            <a:spLocks noGrp="1"/>
          </p:cNvSpPr>
          <p:nvPr>
            <p:ph type="title"/>
          </p:nvPr>
        </p:nvSpPr>
        <p:spPr>
          <a:xfrm>
            <a:off x="657476" y="393308"/>
            <a:ext cx="5438524" cy="1325563"/>
          </a:xfrm>
        </p:spPr>
        <p:txBody>
          <a:bodyPr>
            <a:normAutofit/>
          </a:bodyPr>
          <a:lstStyle/>
          <a:p>
            <a:r>
              <a:rPr lang="en-US" b="1"/>
              <a:t>Measured Outcomes</a:t>
            </a:r>
            <a:endParaRPr lang="en-US" sz="2800"/>
          </a:p>
        </p:txBody>
      </p:sp>
    </p:spTree>
    <p:extLst>
      <p:ext uri="{BB962C8B-B14F-4D97-AF65-F5344CB8AC3E}">
        <p14:creationId xmlns:p14="http://schemas.microsoft.com/office/powerpoint/2010/main" val="669165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7CD15-706C-7046-EE33-3D70F6D5C98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1F2752-8163-7643-48F4-6DFFC1B8D8B4}"/>
              </a:ext>
            </a:extLst>
          </p:cNvPr>
          <p:cNvSpPr>
            <a:spLocks noGrp="1"/>
          </p:cNvSpPr>
          <p:nvPr>
            <p:ph sz="half" idx="1"/>
          </p:nvPr>
        </p:nvSpPr>
        <p:spPr>
          <a:xfrm>
            <a:off x="723952" y="1490344"/>
            <a:ext cx="4706404" cy="5205095"/>
          </a:xfrm>
        </p:spPr>
        <p:txBody>
          <a:bodyPr>
            <a:normAutofit/>
          </a:bodyPr>
          <a:lstStyle/>
          <a:p>
            <a:pPr marL="0" indent="0">
              <a:buNone/>
            </a:pPr>
            <a:r>
              <a:rPr lang="en-US" b="1">
                <a:solidFill>
                  <a:srgbClr val="3494BA"/>
                </a:solidFill>
                <a:ea typeface="Calibri" panose="020F0502020204030204" pitchFamily="34" charset="0"/>
                <a:cs typeface="Calibri" panose="020F0502020204030204" pitchFamily="34" charset="0"/>
              </a:rPr>
              <a:t>What?</a:t>
            </a:r>
          </a:p>
          <a:p>
            <a:r>
              <a:rPr lang="en-US" sz="2000">
                <a:ea typeface="Calibri" panose="020F0502020204030204" pitchFamily="34" charset="0"/>
                <a:cs typeface="Calibri" panose="020F0502020204030204" pitchFamily="34" charset="0"/>
              </a:rPr>
              <a:t>Provider </a:t>
            </a:r>
            <a:r>
              <a:rPr lang="en-US" sz="2000" u="sng">
                <a:ea typeface="Calibri" panose="020F0502020204030204" pitchFamily="34" charset="0"/>
                <a:cs typeface="Calibri" panose="020F0502020204030204" pitchFamily="34" charset="0"/>
              </a:rPr>
              <a:t>performance/skills</a:t>
            </a:r>
            <a:r>
              <a:rPr lang="en-US" sz="2000">
                <a:ea typeface="Calibri" panose="020F0502020204030204" pitchFamily="34" charset="0"/>
                <a:cs typeface="Calibri" panose="020F0502020204030204" pitchFamily="34" charset="0"/>
              </a:rPr>
              <a:t> in:</a:t>
            </a:r>
          </a:p>
          <a:p>
            <a:pPr lvl="1"/>
            <a:r>
              <a:rPr lang="en-US" sz="1800">
                <a:ea typeface="Calibri" panose="020F0502020204030204" pitchFamily="34" charset="0"/>
                <a:cs typeface="Calibri" panose="020F0502020204030204" pitchFamily="34" charset="0"/>
              </a:rPr>
              <a:t>Discussing autism diagnosis</a:t>
            </a:r>
          </a:p>
          <a:p>
            <a:pPr lvl="1"/>
            <a:r>
              <a:rPr lang="en-US" sz="1800">
                <a:ea typeface="Calibri" panose="020F0502020204030204" pitchFamily="34" charset="0"/>
                <a:cs typeface="Calibri" panose="020F0502020204030204" pitchFamily="34" charset="0"/>
              </a:rPr>
              <a:t>Addressing caregiver questions</a:t>
            </a:r>
          </a:p>
          <a:p>
            <a:pPr lvl="1"/>
            <a:r>
              <a:rPr lang="en-US" sz="1800">
                <a:ea typeface="Calibri" panose="020F0502020204030204" pitchFamily="34" charset="0"/>
                <a:cs typeface="Calibri" panose="020F0502020204030204" pitchFamily="34" charset="0"/>
              </a:rPr>
              <a:t>Counseling families about recommended next steps</a:t>
            </a:r>
            <a:endParaRPr lang="en-US" sz="1800"/>
          </a:p>
        </p:txBody>
      </p:sp>
      <p:sp>
        <p:nvSpPr>
          <p:cNvPr id="4" name="Content Placeholder 3">
            <a:extLst>
              <a:ext uri="{FF2B5EF4-FFF2-40B4-BE49-F238E27FC236}">
                <a16:creationId xmlns:a16="http://schemas.microsoft.com/office/drawing/2014/main" id="{43E3987D-2F38-7130-76E3-2E491052620F}"/>
              </a:ext>
            </a:extLst>
          </p:cNvPr>
          <p:cNvSpPr>
            <a:spLocks noGrp="1"/>
          </p:cNvSpPr>
          <p:nvPr>
            <p:ph sz="half" idx="2"/>
          </p:nvPr>
        </p:nvSpPr>
        <p:spPr>
          <a:xfrm>
            <a:off x="5496832" y="1490344"/>
            <a:ext cx="5181600" cy="4351338"/>
          </a:xfrm>
        </p:spPr>
        <p:txBody>
          <a:bodyPr>
            <a:normAutofit/>
          </a:bodyPr>
          <a:lstStyle/>
          <a:p>
            <a:pPr marL="0" indent="0">
              <a:buNone/>
            </a:pPr>
            <a:r>
              <a:rPr lang="en-US" b="1">
                <a:solidFill>
                  <a:srgbClr val="3494BA"/>
                </a:solidFill>
                <a:ea typeface="Calibri" panose="020F0502020204030204" pitchFamily="34" charset="0"/>
                <a:cs typeface="Calibri" panose="020F0502020204030204" pitchFamily="34" charset="0"/>
              </a:rPr>
              <a:t>How?</a:t>
            </a:r>
          </a:p>
          <a:p>
            <a:r>
              <a:rPr lang="en-US" sz="2000">
                <a:ea typeface="Calibri" panose="020F0502020204030204" pitchFamily="34" charset="0"/>
                <a:cs typeface="Calibri" panose="020F0502020204030204" pitchFamily="34" charset="0"/>
              </a:rPr>
              <a:t>Observing behavior and grading rubric </a:t>
            </a:r>
          </a:p>
          <a:p>
            <a:pPr marL="0" indent="0">
              <a:buNone/>
            </a:pPr>
            <a:endParaRPr lang="en-US" sz="1800">
              <a:ea typeface="Calibri" panose="020F0502020204030204" pitchFamily="34" charset="0"/>
              <a:cs typeface="Calibri" panose="020F0502020204030204" pitchFamily="34" charset="0"/>
            </a:endParaRPr>
          </a:p>
          <a:p>
            <a:endParaRPr lang="en-US" sz="1800">
              <a:ea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1E94159C-DC60-F3B7-9C93-1C326689D64A}"/>
              </a:ext>
            </a:extLst>
          </p:cNvPr>
          <p:cNvSpPr>
            <a:spLocks noGrp="1"/>
          </p:cNvSpPr>
          <p:nvPr>
            <p:ph type="title"/>
          </p:nvPr>
        </p:nvSpPr>
        <p:spPr>
          <a:xfrm>
            <a:off x="657476" y="393308"/>
            <a:ext cx="5438524" cy="1325563"/>
          </a:xfrm>
        </p:spPr>
        <p:txBody>
          <a:bodyPr>
            <a:normAutofit/>
          </a:bodyPr>
          <a:lstStyle/>
          <a:p>
            <a:r>
              <a:rPr lang="en-US" b="1"/>
              <a:t>Measured Outcomes</a:t>
            </a:r>
            <a:endParaRPr lang="en-US" sz="2800"/>
          </a:p>
        </p:txBody>
      </p:sp>
      <p:pic>
        <p:nvPicPr>
          <p:cNvPr id="10" name="Picture 9">
            <a:extLst>
              <a:ext uri="{FF2B5EF4-FFF2-40B4-BE49-F238E27FC236}">
                <a16:creationId xmlns:a16="http://schemas.microsoft.com/office/drawing/2014/main" id="{7995FD90-188C-AB99-12DA-DE1BCA365DBD}"/>
              </a:ext>
            </a:extLst>
          </p:cNvPr>
          <p:cNvPicPr>
            <a:picLocks noChangeAspect="1"/>
          </p:cNvPicPr>
          <p:nvPr/>
        </p:nvPicPr>
        <p:blipFill>
          <a:blip r:embed="rId2"/>
          <a:srcRect t="847"/>
          <a:stretch>
            <a:fillRect/>
          </a:stretch>
        </p:blipFill>
        <p:spPr>
          <a:xfrm>
            <a:off x="6096000" y="2471435"/>
            <a:ext cx="4321312" cy="3993257"/>
          </a:xfrm>
          <a:prstGeom prst="rect">
            <a:avLst/>
          </a:prstGeom>
          <a:ln w="38100">
            <a:solidFill>
              <a:srgbClr val="103B4D"/>
            </a:solidFill>
          </a:ln>
        </p:spPr>
      </p:pic>
      <p:pic>
        <p:nvPicPr>
          <p:cNvPr id="5" name="Picture 4" descr="A yellow and white scale with a measuring tape&#10;&#10;AI-generated content may be incorrect.">
            <a:extLst>
              <a:ext uri="{FF2B5EF4-FFF2-40B4-BE49-F238E27FC236}">
                <a16:creationId xmlns:a16="http://schemas.microsoft.com/office/drawing/2014/main" id="{87738AB2-F116-436F-0FCF-5F7ED0153D0A}"/>
              </a:ext>
            </a:extLst>
          </p:cNvPr>
          <p:cNvPicPr>
            <a:picLocks noChangeAspect="1"/>
          </p:cNvPicPr>
          <p:nvPr/>
        </p:nvPicPr>
        <p:blipFill>
          <a:blip r:embed="rId3"/>
          <a:srcRect l="5186" t="56296" r="9013"/>
          <a:stretch>
            <a:fillRect/>
          </a:stretch>
        </p:blipFill>
        <p:spPr>
          <a:xfrm>
            <a:off x="1150821" y="3930053"/>
            <a:ext cx="3164756" cy="107602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ln w="50800">
            <a:solidFill>
              <a:srgbClr val="3494BA"/>
            </a:solidFill>
          </a:ln>
        </p:spPr>
      </p:pic>
    </p:spTree>
    <p:extLst>
      <p:ext uri="{BB962C8B-B14F-4D97-AF65-F5344CB8AC3E}">
        <p14:creationId xmlns:p14="http://schemas.microsoft.com/office/powerpoint/2010/main" val="837985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4F2A-2CBB-B00A-62EE-CF62020988E5}"/>
              </a:ext>
            </a:extLst>
          </p:cNvPr>
          <p:cNvSpPr>
            <a:spLocks noGrp="1"/>
          </p:cNvSpPr>
          <p:nvPr>
            <p:ph type="title"/>
          </p:nvPr>
        </p:nvSpPr>
        <p:spPr/>
        <p:txBody>
          <a:bodyPr>
            <a:normAutofit/>
          </a:bodyPr>
          <a:lstStyle/>
          <a:p>
            <a:pPr lvl="0">
              <a:lnSpc>
                <a:spcPct val="100000"/>
              </a:lnSpc>
            </a:pPr>
            <a:r>
              <a:rPr lang="en-US" b="1"/>
              <a:t>Plan for Today</a:t>
            </a:r>
          </a:p>
        </p:txBody>
      </p:sp>
      <p:graphicFrame>
        <p:nvGraphicFramePr>
          <p:cNvPr id="6" name="Content Placeholder 2">
            <a:extLst>
              <a:ext uri="{FF2B5EF4-FFF2-40B4-BE49-F238E27FC236}">
                <a16:creationId xmlns:a16="http://schemas.microsoft.com/office/drawing/2014/main" id="{20EF89D8-59C0-47A5-711E-F8FD50F202E7}"/>
              </a:ext>
            </a:extLst>
          </p:cNvPr>
          <p:cNvGraphicFramePr>
            <a:graphicFrameLocks noGrp="1"/>
          </p:cNvGraphicFramePr>
          <p:nvPr>
            <p:ph idx="1"/>
            <p:extLst>
              <p:ext uri="{D42A27DB-BD31-4B8C-83A1-F6EECF244321}">
                <p14:modId xmlns:p14="http://schemas.microsoft.com/office/powerpoint/2010/main" val="41903431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Pencil with solid fill">
            <a:extLst>
              <a:ext uri="{FF2B5EF4-FFF2-40B4-BE49-F238E27FC236}">
                <a16:creationId xmlns:a16="http://schemas.microsoft.com/office/drawing/2014/main" id="{420FF3AE-EBA6-76F4-3BF8-48DA41765E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89482" y="4119626"/>
            <a:ext cx="407297" cy="40729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Tree>
    <p:extLst>
      <p:ext uri="{BB962C8B-B14F-4D97-AF65-F5344CB8AC3E}">
        <p14:creationId xmlns:p14="http://schemas.microsoft.com/office/powerpoint/2010/main" val="131255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D17C9-7434-3A94-4E48-6BBA97C3F7E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D140DD5-6111-35C5-3D71-C9882CB0BAB3}"/>
              </a:ext>
            </a:extLst>
          </p:cNvPr>
          <p:cNvSpPr/>
          <p:nvPr/>
        </p:nvSpPr>
        <p:spPr>
          <a:xfrm>
            <a:off x="8930640" y="3483517"/>
            <a:ext cx="2805400" cy="2920257"/>
          </a:xfrm>
          <a:prstGeom prst="rect">
            <a:avLst/>
          </a:prstGeom>
          <a:solidFill>
            <a:srgbClr val="103B4D"/>
          </a:solidFill>
          <a:ln>
            <a:solidFill>
              <a:srgbClr val="103B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D34DAE-E298-2374-2AE7-C556F57D6ADF}"/>
              </a:ext>
            </a:extLst>
          </p:cNvPr>
          <p:cNvSpPr>
            <a:spLocks noGrp="1"/>
          </p:cNvSpPr>
          <p:nvPr>
            <p:ph sz="half" idx="1"/>
          </p:nvPr>
        </p:nvSpPr>
        <p:spPr>
          <a:xfrm>
            <a:off x="723952" y="1490344"/>
            <a:ext cx="4706404" cy="5205095"/>
          </a:xfrm>
        </p:spPr>
        <p:txBody>
          <a:bodyPr>
            <a:normAutofit/>
          </a:bodyPr>
          <a:lstStyle/>
          <a:p>
            <a:pPr marL="0" indent="0">
              <a:buNone/>
            </a:pPr>
            <a:r>
              <a:rPr lang="en-US" b="1">
                <a:solidFill>
                  <a:srgbClr val="3494BA"/>
                </a:solidFill>
                <a:ea typeface="Calibri" panose="020F0502020204030204" pitchFamily="34" charset="0"/>
                <a:cs typeface="Calibri" panose="020F0502020204030204" pitchFamily="34" charset="0"/>
              </a:rPr>
              <a:t>What?</a:t>
            </a:r>
          </a:p>
          <a:p>
            <a:r>
              <a:rPr lang="en-US" sz="2000">
                <a:ea typeface="Calibri" panose="020F0502020204030204" pitchFamily="34" charset="0"/>
                <a:cs typeface="Calibri" panose="020F0502020204030204" pitchFamily="34" charset="0"/>
              </a:rPr>
              <a:t>Social validity and feedback on resources and training activities from  providers </a:t>
            </a:r>
          </a:p>
          <a:p>
            <a:r>
              <a:rPr lang="en-US" sz="2000">
                <a:ea typeface="Calibri" panose="020F0502020204030204" pitchFamily="34" charset="0"/>
                <a:cs typeface="Calibri" panose="020F0502020204030204" pitchFamily="34" charset="0"/>
              </a:rPr>
              <a:t>Social validity and feedback on PCP-led visits from families</a:t>
            </a:r>
          </a:p>
        </p:txBody>
      </p:sp>
      <p:sp>
        <p:nvSpPr>
          <p:cNvPr id="4" name="Content Placeholder 3">
            <a:extLst>
              <a:ext uri="{FF2B5EF4-FFF2-40B4-BE49-F238E27FC236}">
                <a16:creationId xmlns:a16="http://schemas.microsoft.com/office/drawing/2014/main" id="{9F2C7E9C-9B36-2D32-FB04-7C86EFB51E69}"/>
              </a:ext>
            </a:extLst>
          </p:cNvPr>
          <p:cNvSpPr>
            <a:spLocks noGrp="1"/>
          </p:cNvSpPr>
          <p:nvPr>
            <p:ph sz="half" idx="2"/>
          </p:nvPr>
        </p:nvSpPr>
        <p:spPr>
          <a:xfrm>
            <a:off x="5496832" y="1490344"/>
            <a:ext cx="5181600" cy="968802"/>
          </a:xfrm>
        </p:spPr>
        <p:txBody>
          <a:bodyPr vert="horz" lIns="91440" tIns="45720" rIns="91440" bIns="45720" rtlCol="0" anchor="t">
            <a:normAutofit/>
          </a:bodyPr>
          <a:lstStyle/>
          <a:p>
            <a:pPr marL="0" indent="0">
              <a:buNone/>
            </a:pPr>
            <a:r>
              <a:rPr lang="en-US" b="1">
                <a:solidFill>
                  <a:srgbClr val="3494BA"/>
                </a:solidFill>
                <a:ea typeface="Calibri"/>
                <a:cs typeface="Calibri"/>
              </a:rPr>
              <a:t>How?</a:t>
            </a:r>
          </a:p>
          <a:p>
            <a:r>
              <a:rPr lang="en-US" sz="2000" err="1">
                <a:ea typeface="Calibri"/>
                <a:cs typeface="Calibri"/>
              </a:rPr>
              <a:t>REDCap</a:t>
            </a:r>
            <a:r>
              <a:rPr lang="en-US" sz="2000">
                <a:ea typeface="Calibri"/>
                <a:cs typeface="Calibri"/>
              </a:rPr>
              <a:t> surveys</a:t>
            </a:r>
          </a:p>
          <a:p>
            <a:pPr marL="0" indent="0">
              <a:buNone/>
            </a:pPr>
            <a:endParaRPr lang="en-US" sz="2000">
              <a:highlight>
                <a:srgbClr val="FFFF00"/>
              </a:highlight>
              <a:ea typeface="Calibri"/>
              <a:cs typeface="Calibri"/>
            </a:endParaRPr>
          </a:p>
          <a:p>
            <a:endParaRPr lang="en-US" sz="2000">
              <a:ea typeface="Calibri" panose="020F0502020204030204" pitchFamily="34" charset="0"/>
              <a:cs typeface="Calibri" panose="020F0502020204030204" pitchFamily="34" charset="0"/>
            </a:endParaRPr>
          </a:p>
          <a:p>
            <a:pPr marL="0" indent="0">
              <a:buNone/>
            </a:pPr>
            <a:endParaRPr lang="en-US" sz="1800">
              <a:ea typeface="Calibri" panose="020F0502020204030204" pitchFamily="34" charset="0"/>
              <a:cs typeface="Calibri" panose="020F0502020204030204" pitchFamily="34" charset="0"/>
            </a:endParaRPr>
          </a:p>
          <a:p>
            <a:endParaRPr lang="en-US" sz="1800">
              <a:ea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B273A178-5B34-F7AB-D4CA-A9EB6666DC60}"/>
              </a:ext>
            </a:extLst>
          </p:cNvPr>
          <p:cNvSpPr>
            <a:spLocks noGrp="1"/>
          </p:cNvSpPr>
          <p:nvPr>
            <p:ph type="title"/>
          </p:nvPr>
        </p:nvSpPr>
        <p:spPr>
          <a:xfrm>
            <a:off x="657476" y="393308"/>
            <a:ext cx="5438524" cy="1325563"/>
          </a:xfrm>
        </p:spPr>
        <p:txBody>
          <a:bodyPr>
            <a:normAutofit/>
          </a:bodyPr>
          <a:lstStyle/>
          <a:p>
            <a:r>
              <a:rPr lang="en-US" b="1"/>
              <a:t>Measured Outcomes</a:t>
            </a:r>
            <a:endParaRPr lang="en-US" sz="2800"/>
          </a:p>
        </p:txBody>
      </p:sp>
      <p:pic>
        <p:nvPicPr>
          <p:cNvPr id="8" name="Picture 7" descr="A yellow and white scale with a measuring tape&#10;&#10;AI-generated content may be incorrect.">
            <a:extLst>
              <a:ext uri="{FF2B5EF4-FFF2-40B4-BE49-F238E27FC236}">
                <a16:creationId xmlns:a16="http://schemas.microsoft.com/office/drawing/2014/main" id="{8BE52BBB-73D2-7A90-6B79-62E840132B9C}"/>
              </a:ext>
            </a:extLst>
          </p:cNvPr>
          <p:cNvPicPr>
            <a:picLocks noChangeAspect="1"/>
          </p:cNvPicPr>
          <p:nvPr/>
        </p:nvPicPr>
        <p:blipFill>
          <a:blip r:embed="rId3"/>
          <a:srcRect l="5186" t="56296" r="9013"/>
          <a:stretch>
            <a:fillRect/>
          </a:stretch>
        </p:blipFill>
        <p:spPr>
          <a:xfrm>
            <a:off x="1150821" y="3930053"/>
            <a:ext cx="3164756" cy="107602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ln w="50800">
            <a:solidFill>
              <a:srgbClr val="3494BA"/>
            </a:solidFill>
          </a:ln>
        </p:spPr>
      </p:pic>
      <p:pic>
        <p:nvPicPr>
          <p:cNvPr id="5" name="Picture 4">
            <a:extLst>
              <a:ext uri="{FF2B5EF4-FFF2-40B4-BE49-F238E27FC236}">
                <a16:creationId xmlns:a16="http://schemas.microsoft.com/office/drawing/2014/main" id="{A5346559-770E-7C75-7FFF-A252681F9AF2}"/>
              </a:ext>
            </a:extLst>
          </p:cNvPr>
          <p:cNvPicPr>
            <a:picLocks noChangeAspect="1"/>
          </p:cNvPicPr>
          <p:nvPr/>
        </p:nvPicPr>
        <p:blipFill>
          <a:blip r:embed="rId4"/>
          <a:stretch>
            <a:fillRect/>
          </a:stretch>
        </p:blipFill>
        <p:spPr>
          <a:xfrm>
            <a:off x="5303452" y="2923960"/>
            <a:ext cx="3369591" cy="1414945"/>
          </a:xfrm>
          <a:prstGeom prst="rect">
            <a:avLst/>
          </a:prstGeom>
          <a:ln w="28575">
            <a:solidFill>
              <a:srgbClr val="103B4D"/>
            </a:solidFill>
          </a:ln>
        </p:spPr>
      </p:pic>
      <p:grpSp>
        <p:nvGrpSpPr>
          <p:cNvPr id="12" name="Group 11">
            <a:extLst>
              <a:ext uri="{FF2B5EF4-FFF2-40B4-BE49-F238E27FC236}">
                <a16:creationId xmlns:a16="http://schemas.microsoft.com/office/drawing/2014/main" id="{FBA47F92-8BC8-52DE-9365-DC13E8C6CF57}"/>
              </a:ext>
            </a:extLst>
          </p:cNvPr>
          <p:cNvGrpSpPr/>
          <p:nvPr/>
        </p:nvGrpSpPr>
        <p:grpSpPr>
          <a:xfrm>
            <a:off x="9005474" y="3531218"/>
            <a:ext cx="2697305" cy="2842067"/>
            <a:chOff x="-721567" y="4668075"/>
            <a:chExt cx="5540865" cy="6791457"/>
          </a:xfrm>
        </p:grpSpPr>
        <p:pic>
          <p:nvPicPr>
            <p:cNvPr id="2" name="Picture 1" descr="A white text on a black background&#10;&#10;AI-generated content may be incorrect.">
              <a:extLst>
                <a:ext uri="{FF2B5EF4-FFF2-40B4-BE49-F238E27FC236}">
                  <a16:creationId xmlns:a16="http://schemas.microsoft.com/office/drawing/2014/main" id="{7794A60C-5244-29A5-1BAA-46495C36A7C8}"/>
                </a:ext>
              </a:extLst>
            </p:cNvPr>
            <p:cNvPicPr>
              <a:picLocks noChangeAspect="1"/>
            </p:cNvPicPr>
            <p:nvPr/>
          </p:nvPicPr>
          <p:blipFill>
            <a:blip r:embed="rId5"/>
            <a:srcRect l="3846" r="2339" b="-146"/>
            <a:stretch>
              <a:fillRect/>
            </a:stretch>
          </p:blipFill>
          <p:spPr>
            <a:xfrm>
              <a:off x="-721567" y="7708294"/>
              <a:ext cx="5538358" cy="3751238"/>
            </a:xfrm>
            <a:prstGeom prst="rect">
              <a:avLst/>
            </a:prstGeom>
            <a:ln>
              <a:noFill/>
            </a:ln>
          </p:spPr>
        </p:pic>
        <p:grpSp>
          <p:nvGrpSpPr>
            <p:cNvPr id="10" name="Group 9">
              <a:extLst>
                <a:ext uri="{FF2B5EF4-FFF2-40B4-BE49-F238E27FC236}">
                  <a16:creationId xmlns:a16="http://schemas.microsoft.com/office/drawing/2014/main" id="{99F1AB84-DA78-2675-B4E6-9D87E71EAA84}"/>
                </a:ext>
              </a:extLst>
            </p:cNvPr>
            <p:cNvGrpSpPr/>
            <p:nvPr/>
          </p:nvGrpSpPr>
          <p:grpSpPr>
            <a:xfrm>
              <a:off x="-720567" y="4668075"/>
              <a:ext cx="5539865" cy="3183711"/>
              <a:chOff x="-1148030" y="6377929"/>
              <a:chExt cx="5539865" cy="3183711"/>
            </a:xfrm>
          </p:grpSpPr>
          <p:pic>
            <p:nvPicPr>
              <p:cNvPr id="6" name="Picture 5" descr="A screenshot of a computer screen&#10;&#10;AI-generated content may be incorrect.">
                <a:extLst>
                  <a:ext uri="{FF2B5EF4-FFF2-40B4-BE49-F238E27FC236}">
                    <a16:creationId xmlns:a16="http://schemas.microsoft.com/office/drawing/2014/main" id="{AE456D9C-F464-8CF4-A700-CBC32B6B8581}"/>
                  </a:ext>
                </a:extLst>
              </p:cNvPr>
              <p:cNvPicPr>
                <a:picLocks noChangeAspect="1"/>
              </p:cNvPicPr>
              <p:nvPr/>
            </p:nvPicPr>
            <p:blipFill>
              <a:blip r:embed="rId6"/>
              <a:srcRect l="1443" t="57991" r="1812" b="-2055"/>
              <a:stretch>
                <a:fillRect/>
              </a:stretch>
            </p:blipFill>
            <p:spPr>
              <a:xfrm>
                <a:off x="-1148030" y="7713490"/>
                <a:ext cx="5539865" cy="1848150"/>
              </a:xfrm>
              <a:prstGeom prst="rect">
                <a:avLst/>
              </a:prstGeom>
              <a:ln>
                <a:noFill/>
              </a:ln>
            </p:spPr>
          </p:pic>
          <p:pic>
            <p:nvPicPr>
              <p:cNvPr id="9" name="Picture 8" descr="A screenshot of a computer screen">
                <a:extLst>
                  <a:ext uri="{FF2B5EF4-FFF2-40B4-BE49-F238E27FC236}">
                    <a16:creationId xmlns:a16="http://schemas.microsoft.com/office/drawing/2014/main" id="{E3F723DF-2E69-1CA9-B002-F634F88F712B}"/>
                  </a:ext>
                </a:extLst>
              </p:cNvPr>
              <p:cNvPicPr>
                <a:picLocks noChangeAspect="1"/>
              </p:cNvPicPr>
              <p:nvPr/>
            </p:nvPicPr>
            <p:blipFill>
              <a:blip r:embed="rId6"/>
              <a:srcRect l="829" r="1036" b="67028"/>
              <a:stretch>
                <a:fillRect/>
              </a:stretch>
            </p:blipFill>
            <p:spPr>
              <a:xfrm>
                <a:off x="-1148030" y="6377929"/>
                <a:ext cx="5534612" cy="1341219"/>
              </a:xfrm>
              <a:prstGeom prst="rect">
                <a:avLst/>
              </a:prstGeom>
              <a:ln>
                <a:noFill/>
              </a:ln>
            </p:spPr>
          </p:pic>
        </p:grpSp>
      </p:grpSp>
      <p:sp>
        <p:nvSpPr>
          <p:cNvPr id="15" name="Content Placeholder 2">
            <a:extLst>
              <a:ext uri="{FF2B5EF4-FFF2-40B4-BE49-F238E27FC236}">
                <a16:creationId xmlns:a16="http://schemas.microsoft.com/office/drawing/2014/main" id="{1ADD061C-4448-ECF9-6126-0E04490C114B}"/>
              </a:ext>
            </a:extLst>
          </p:cNvPr>
          <p:cNvSpPr txBox="1">
            <a:spLocks/>
          </p:cNvSpPr>
          <p:nvPr/>
        </p:nvSpPr>
        <p:spPr>
          <a:xfrm>
            <a:off x="5758030" y="2562989"/>
            <a:ext cx="2466359" cy="41490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3494BA"/>
                </a:solidFill>
                <a:latin typeface="Aptos"/>
              </a:rPr>
              <a:t>Surveys for learners</a:t>
            </a:r>
          </a:p>
        </p:txBody>
      </p:sp>
      <p:sp>
        <p:nvSpPr>
          <p:cNvPr id="16" name="Content Placeholder 2">
            <a:extLst>
              <a:ext uri="{FF2B5EF4-FFF2-40B4-BE49-F238E27FC236}">
                <a16:creationId xmlns:a16="http://schemas.microsoft.com/office/drawing/2014/main" id="{97C8FA9E-51D5-8F97-D560-C5FB2CDFA65A}"/>
              </a:ext>
            </a:extLst>
          </p:cNvPr>
          <p:cNvSpPr txBox="1">
            <a:spLocks/>
          </p:cNvSpPr>
          <p:nvPr/>
        </p:nvSpPr>
        <p:spPr>
          <a:xfrm>
            <a:off x="9001174" y="3120550"/>
            <a:ext cx="2884529" cy="4149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3494BA"/>
                </a:solidFill>
                <a:latin typeface="Aptos"/>
              </a:rPr>
              <a:t>Surveys for caregivers</a:t>
            </a:r>
          </a:p>
        </p:txBody>
      </p:sp>
    </p:spTree>
    <p:extLst>
      <p:ext uri="{BB962C8B-B14F-4D97-AF65-F5344CB8AC3E}">
        <p14:creationId xmlns:p14="http://schemas.microsoft.com/office/powerpoint/2010/main" val="3639932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6A127-87CC-5D33-B114-3133F03505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56E1EA-F369-7CA7-EE19-10238B4A5A4E}"/>
              </a:ext>
            </a:extLst>
          </p:cNvPr>
          <p:cNvSpPr>
            <a:spLocks noGrp="1"/>
          </p:cNvSpPr>
          <p:nvPr>
            <p:ph sz="half" idx="1"/>
          </p:nvPr>
        </p:nvSpPr>
        <p:spPr>
          <a:xfrm>
            <a:off x="723952" y="1490344"/>
            <a:ext cx="4706404" cy="5205095"/>
          </a:xfrm>
        </p:spPr>
        <p:txBody>
          <a:bodyPr>
            <a:normAutofit/>
          </a:bodyPr>
          <a:lstStyle/>
          <a:p>
            <a:pPr marL="0" indent="0">
              <a:buNone/>
            </a:pPr>
            <a:r>
              <a:rPr lang="en-US" b="1">
                <a:solidFill>
                  <a:srgbClr val="3494BA"/>
                </a:solidFill>
                <a:ea typeface="Calibri" panose="020F0502020204030204" pitchFamily="34" charset="0"/>
                <a:cs typeface="Calibri" panose="020F0502020204030204" pitchFamily="34" charset="0"/>
              </a:rPr>
              <a:t>What?</a:t>
            </a:r>
          </a:p>
          <a:p>
            <a:r>
              <a:rPr lang="en-US" sz="2000">
                <a:ea typeface="Calibri" panose="020F0502020204030204" pitchFamily="34" charset="0"/>
                <a:cs typeface="Calibri" panose="020F0502020204030204" pitchFamily="34" charset="0"/>
              </a:rPr>
              <a:t>System-level data:</a:t>
            </a:r>
          </a:p>
          <a:p>
            <a:pPr lvl="1"/>
            <a:r>
              <a:rPr lang="en-US" sz="1800">
                <a:ea typeface="Calibri" panose="020F0502020204030204" pitchFamily="34" charset="0"/>
                <a:cs typeface="Calibri" panose="020F0502020204030204" pitchFamily="34" charset="0"/>
              </a:rPr>
              <a:t>Latency between referral, evaluation, and follow-up visit</a:t>
            </a:r>
          </a:p>
          <a:p>
            <a:pPr lvl="1"/>
            <a:r>
              <a:rPr lang="en-US" sz="1800">
                <a:ea typeface="Calibri" panose="020F0502020204030204" pitchFamily="34" charset="0"/>
                <a:cs typeface="Calibri" panose="020F0502020204030204" pitchFamily="34" charset="0"/>
              </a:rPr>
              <a:t>Completion rate of autism-specific follow-up for newly diagnosed patients</a:t>
            </a:r>
          </a:p>
          <a:p>
            <a:pPr lvl="1"/>
            <a:r>
              <a:rPr lang="en-US" sz="1800">
                <a:ea typeface="Calibri" panose="020F0502020204030204" pitchFamily="34" charset="0"/>
                <a:cs typeface="Calibri" panose="020F0502020204030204" pitchFamily="34" charset="0"/>
              </a:rPr>
              <a:t>Provider use of template and implementation supports via the electronic health record (EHR)</a:t>
            </a:r>
          </a:p>
        </p:txBody>
      </p:sp>
      <p:sp>
        <p:nvSpPr>
          <p:cNvPr id="4" name="Content Placeholder 3">
            <a:extLst>
              <a:ext uri="{FF2B5EF4-FFF2-40B4-BE49-F238E27FC236}">
                <a16:creationId xmlns:a16="http://schemas.microsoft.com/office/drawing/2014/main" id="{05610D0B-9ACA-4E8D-2E86-29AFE117A7D3}"/>
              </a:ext>
            </a:extLst>
          </p:cNvPr>
          <p:cNvSpPr>
            <a:spLocks noGrp="1"/>
          </p:cNvSpPr>
          <p:nvPr>
            <p:ph sz="half" idx="2"/>
          </p:nvPr>
        </p:nvSpPr>
        <p:spPr>
          <a:xfrm>
            <a:off x="5496832" y="1490344"/>
            <a:ext cx="5181600" cy="4351338"/>
          </a:xfrm>
        </p:spPr>
        <p:txBody>
          <a:bodyPr>
            <a:normAutofit/>
          </a:bodyPr>
          <a:lstStyle/>
          <a:p>
            <a:pPr marL="0" indent="0">
              <a:buNone/>
            </a:pPr>
            <a:r>
              <a:rPr lang="en-US" b="1">
                <a:solidFill>
                  <a:srgbClr val="3494BA"/>
                </a:solidFill>
                <a:ea typeface="Calibri" panose="020F0502020204030204" pitchFamily="34" charset="0"/>
                <a:cs typeface="Calibri" panose="020F0502020204030204" pitchFamily="34" charset="0"/>
              </a:rPr>
              <a:t>How?</a:t>
            </a:r>
          </a:p>
          <a:p>
            <a:r>
              <a:rPr lang="en-US" sz="2000">
                <a:ea typeface="Calibri" panose="020F0502020204030204" pitchFamily="34" charset="0"/>
                <a:cs typeface="Calibri" panose="020F0502020204030204" pitchFamily="34" charset="0"/>
              </a:rPr>
              <a:t>EHR audits</a:t>
            </a:r>
          </a:p>
        </p:txBody>
      </p:sp>
      <p:sp>
        <p:nvSpPr>
          <p:cNvPr id="11" name="Title 1">
            <a:extLst>
              <a:ext uri="{FF2B5EF4-FFF2-40B4-BE49-F238E27FC236}">
                <a16:creationId xmlns:a16="http://schemas.microsoft.com/office/drawing/2014/main" id="{029CFA42-9D73-FEB5-E0D7-1E5676B3DB43}"/>
              </a:ext>
            </a:extLst>
          </p:cNvPr>
          <p:cNvSpPr>
            <a:spLocks noGrp="1"/>
          </p:cNvSpPr>
          <p:nvPr>
            <p:ph type="title"/>
          </p:nvPr>
        </p:nvSpPr>
        <p:spPr>
          <a:xfrm>
            <a:off x="657476" y="393308"/>
            <a:ext cx="5438524" cy="1325563"/>
          </a:xfrm>
        </p:spPr>
        <p:txBody>
          <a:bodyPr>
            <a:normAutofit/>
          </a:bodyPr>
          <a:lstStyle/>
          <a:p>
            <a:r>
              <a:rPr lang="en-US" b="1"/>
              <a:t>Measured Outcomes</a:t>
            </a:r>
            <a:endParaRPr lang="en-US" sz="2800"/>
          </a:p>
        </p:txBody>
      </p:sp>
      <p:pic>
        <p:nvPicPr>
          <p:cNvPr id="8" name="Picture 7" descr="A yellow and white scale with a measuring tape&#10;&#10;AI-generated content may be incorrect.">
            <a:extLst>
              <a:ext uri="{FF2B5EF4-FFF2-40B4-BE49-F238E27FC236}">
                <a16:creationId xmlns:a16="http://schemas.microsoft.com/office/drawing/2014/main" id="{21060238-4010-ACB8-139E-C18230E46A07}"/>
              </a:ext>
            </a:extLst>
          </p:cNvPr>
          <p:cNvPicPr>
            <a:picLocks noChangeAspect="1"/>
          </p:cNvPicPr>
          <p:nvPr/>
        </p:nvPicPr>
        <p:blipFill>
          <a:blip r:embed="rId2"/>
          <a:srcRect l="5186" t="56296" r="9013"/>
          <a:stretch>
            <a:fillRect/>
          </a:stretch>
        </p:blipFill>
        <p:spPr>
          <a:xfrm>
            <a:off x="1324075" y="4468063"/>
            <a:ext cx="3164756" cy="107602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ln w="50800">
            <a:solidFill>
              <a:srgbClr val="3494BA"/>
            </a:solidFill>
          </a:ln>
        </p:spPr>
      </p:pic>
      <p:pic>
        <p:nvPicPr>
          <p:cNvPr id="2" name="Content Placeholder 4" descr="Graphical user interface, text, application, email&#10;&#10;Description automatically generated">
            <a:extLst>
              <a:ext uri="{FF2B5EF4-FFF2-40B4-BE49-F238E27FC236}">
                <a16:creationId xmlns:a16="http://schemas.microsoft.com/office/drawing/2014/main" id="{50B1D249-4528-B117-6B50-D68E0E968078}"/>
              </a:ext>
            </a:extLst>
          </p:cNvPr>
          <p:cNvPicPr>
            <a:picLocks noChangeAspect="1"/>
          </p:cNvPicPr>
          <p:nvPr/>
        </p:nvPicPr>
        <p:blipFill>
          <a:blip r:embed="rId3"/>
          <a:stretch>
            <a:fillRect/>
          </a:stretch>
        </p:blipFill>
        <p:spPr>
          <a:xfrm>
            <a:off x="5691368" y="2393763"/>
            <a:ext cx="5776680" cy="3626783"/>
          </a:xfrm>
          <a:prstGeom prst="rect">
            <a:avLst/>
          </a:prstGeom>
          <a:ln w="38100">
            <a:solidFill>
              <a:srgbClr val="103B4D"/>
            </a:solidFill>
          </a:ln>
        </p:spPr>
      </p:pic>
    </p:spTree>
    <p:extLst>
      <p:ext uri="{BB962C8B-B14F-4D97-AF65-F5344CB8AC3E}">
        <p14:creationId xmlns:p14="http://schemas.microsoft.com/office/powerpoint/2010/main" val="2628896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895B62-2E90-6E32-72E6-B288C3F47CC5}"/>
            </a:ext>
          </a:extLst>
        </p:cNvPr>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94963B24-4511-294E-9095-F98465DA8C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B9F65AC-5BEA-4AA1-815E-3C9943038F48}"/>
              </a:ext>
            </a:extLst>
          </p:cNvPr>
          <p:cNvSpPr>
            <a:spLocks noGrp="1"/>
          </p:cNvSpPr>
          <p:nvPr>
            <p:ph type="title"/>
          </p:nvPr>
        </p:nvSpPr>
        <p:spPr>
          <a:xfrm>
            <a:off x="612480" y="543857"/>
            <a:ext cx="6749021" cy="1820243"/>
          </a:xfrm>
        </p:spPr>
        <p:txBody>
          <a:bodyPr>
            <a:normAutofit/>
          </a:bodyPr>
          <a:lstStyle/>
          <a:p>
            <a:r>
              <a:rPr lang="en-US" b="1">
                <a:solidFill>
                  <a:srgbClr val="225F78"/>
                </a:solidFill>
              </a:rPr>
              <a:t>Action Planning #5:</a:t>
            </a:r>
            <a:br>
              <a:rPr lang="en-US" sz="3700" b="1">
                <a:solidFill>
                  <a:srgbClr val="225F78"/>
                </a:solidFill>
              </a:rPr>
            </a:br>
            <a:r>
              <a:rPr lang="en-US" sz="3700">
                <a:solidFill>
                  <a:srgbClr val="3494BA"/>
                </a:solidFill>
              </a:rPr>
              <a:t>Measuring Learning Outcomes</a:t>
            </a:r>
          </a:p>
        </p:txBody>
      </p:sp>
      <p:sp>
        <p:nvSpPr>
          <p:cNvPr id="90" name="Freeform: Shape 89">
            <a:extLst>
              <a:ext uri="{FF2B5EF4-FFF2-40B4-BE49-F238E27FC236}">
                <a16:creationId xmlns:a16="http://schemas.microsoft.com/office/drawing/2014/main" id="{528C6978-4E26-418D-057A-8F37C2F40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04D5283-83B1-7525-F4D3-ADB60145C960}"/>
              </a:ext>
            </a:extLst>
          </p:cNvPr>
          <p:cNvSpPr>
            <a:spLocks noGrp="1"/>
          </p:cNvSpPr>
          <p:nvPr>
            <p:ph idx="1"/>
          </p:nvPr>
        </p:nvSpPr>
        <p:spPr>
          <a:xfrm>
            <a:off x="313319" y="2098916"/>
            <a:ext cx="6004497" cy="4351338"/>
          </a:xfrm>
        </p:spPr>
        <p:txBody>
          <a:bodyPr>
            <a:normAutofit/>
          </a:bodyPr>
          <a:lstStyle/>
          <a:p>
            <a:pPr marL="971550" marR="0" lvl="1" indent="-514350">
              <a:spcAft>
                <a:spcPts val="800"/>
              </a:spcAft>
              <a:buFont typeface="+mj-lt"/>
              <a:buAutoNum type="arabicPeriod" startAt="12"/>
            </a:pPr>
            <a:r>
              <a:rPr lang="en-US" sz="2700" u="sng" kern="100">
                <a:ea typeface="Calibri" panose="020F0502020204030204" pitchFamily="34" charset="0"/>
                <a:cs typeface="Calibri" panose="020F0502020204030204" pitchFamily="34" charset="0"/>
              </a:rPr>
              <a:t>What</a:t>
            </a:r>
            <a:r>
              <a:rPr lang="en-US" sz="2700" kern="100">
                <a:ea typeface="Calibri" panose="020F0502020204030204" pitchFamily="34" charset="0"/>
                <a:cs typeface="Calibri" panose="020F0502020204030204" pitchFamily="34" charset="0"/>
              </a:rPr>
              <a:t> do you want your learners to learn? What is ONE thing you will measure?</a:t>
            </a:r>
            <a:endParaRPr lang="en-US" sz="2100" kern="100">
              <a:ea typeface="Calibri" panose="020F0502020204030204" pitchFamily="34" charset="0"/>
              <a:cs typeface="Calibri" panose="020F0502020204030204" pitchFamily="34" charset="0"/>
            </a:endParaRPr>
          </a:p>
          <a:p>
            <a:pPr marL="971550" marR="0" lvl="1" indent="-514350">
              <a:spcAft>
                <a:spcPts val="800"/>
              </a:spcAft>
              <a:buFont typeface="+mj-lt"/>
              <a:buAutoNum type="arabicPeriod" startAt="12"/>
            </a:pPr>
            <a:r>
              <a:rPr lang="en-US" sz="2700" u="sng" kern="100">
                <a:ea typeface="Calibri" panose="020F0502020204030204" pitchFamily="34" charset="0"/>
                <a:cs typeface="Calibri" panose="020F0502020204030204" pitchFamily="34" charset="0"/>
              </a:rPr>
              <a:t>How</a:t>
            </a:r>
            <a:r>
              <a:rPr lang="en-US" sz="2700" kern="100">
                <a:ea typeface="Calibri" panose="020F0502020204030204" pitchFamily="34" charset="0"/>
                <a:cs typeface="Calibri" panose="020F0502020204030204" pitchFamily="34" charset="0"/>
              </a:rPr>
              <a:t> can you collect this data?</a:t>
            </a:r>
          </a:p>
          <a:p>
            <a:pPr marL="457200" marR="0" lvl="1" indent="0">
              <a:spcAft>
                <a:spcPts val="800"/>
              </a:spcAft>
              <a:buNone/>
            </a:pPr>
            <a:endParaRPr lang="en-US" sz="2700" kern="100">
              <a:ea typeface="Calibri" panose="020F0502020204030204" pitchFamily="34" charset="0"/>
              <a:cs typeface="Calibri" panose="020F0502020204030204" pitchFamily="34" charset="0"/>
            </a:endParaRPr>
          </a:p>
        </p:txBody>
      </p:sp>
      <p:sp>
        <p:nvSpPr>
          <p:cNvPr id="92" name="Oval 91">
            <a:extLst>
              <a:ext uri="{FF2B5EF4-FFF2-40B4-BE49-F238E27FC236}">
                <a16:creationId xmlns:a16="http://schemas.microsoft.com/office/drawing/2014/main" id="{FC88506F-C009-5926-8521-4875BCA77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Pencil with solid fill">
            <a:extLst>
              <a:ext uri="{FF2B5EF4-FFF2-40B4-BE49-F238E27FC236}">
                <a16:creationId xmlns:a16="http://schemas.microsoft.com/office/drawing/2014/main" id="{1B348B39-5796-253B-2912-E29D6A3C82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1283" y="543856"/>
            <a:ext cx="861889" cy="86188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4" name="Freeform: Shape 93">
            <a:extLst>
              <a:ext uri="{FF2B5EF4-FFF2-40B4-BE49-F238E27FC236}">
                <a16:creationId xmlns:a16="http://schemas.microsoft.com/office/drawing/2014/main" id="{38F2F55F-C652-926B-6D29-1B875DA02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96" name="Straight Connector 95">
            <a:extLst>
              <a:ext uri="{FF2B5EF4-FFF2-40B4-BE49-F238E27FC236}">
                <a16:creationId xmlns:a16="http://schemas.microsoft.com/office/drawing/2014/main" id="{7A99B305-57F0-6012-55DD-21E412E1C4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5" name="Graphic 14" descr="Books with solid fill">
            <a:extLst>
              <a:ext uri="{FF2B5EF4-FFF2-40B4-BE49-F238E27FC236}">
                <a16:creationId xmlns:a16="http://schemas.microsoft.com/office/drawing/2014/main" id="{556046F7-717E-CEDD-9C19-86A502A80F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1224" y="2442415"/>
            <a:ext cx="1305657" cy="130565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8" name="Freeform: Shape 97">
            <a:extLst>
              <a:ext uri="{FF2B5EF4-FFF2-40B4-BE49-F238E27FC236}">
                <a16:creationId xmlns:a16="http://schemas.microsoft.com/office/drawing/2014/main" id="{50C18236-2FA0-AEC7-05D6-F95862D41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Arc 99">
            <a:extLst>
              <a:ext uri="{FF2B5EF4-FFF2-40B4-BE49-F238E27FC236}">
                <a16:creationId xmlns:a16="http://schemas.microsoft.com/office/drawing/2014/main" id="{0F0DB267-A33E-B430-509C-6366050D51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B4750FF1-2A93-3AF4-7A6A-609097790F8D}"/>
              </a:ext>
            </a:extLst>
          </p:cNvPr>
          <p:cNvSpPr/>
          <p:nvPr/>
        </p:nvSpPr>
        <p:spPr>
          <a:xfrm rot="3000818">
            <a:off x="6155769" y="5171892"/>
            <a:ext cx="2962347" cy="2556724"/>
          </a:xfrm>
          <a:prstGeom prst="ellipse">
            <a:avLst/>
          </a:prstGeom>
          <a:solidFill>
            <a:srgbClr val="3494BA"/>
          </a:solidFill>
          <a:ln>
            <a:solidFill>
              <a:srgbClr val="349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6" name="Graphic 25" descr="Diamond Suit outline">
            <a:extLst>
              <a:ext uri="{FF2B5EF4-FFF2-40B4-BE49-F238E27FC236}">
                <a16:creationId xmlns:a16="http://schemas.microsoft.com/office/drawing/2014/main" id="{C4290FEF-0398-B319-64DF-39D83C2E90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225159">
            <a:off x="8335027" y="572516"/>
            <a:ext cx="1978328" cy="2360625"/>
          </a:xfrm>
          <a:prstGeom prst="rect">
            <a:avLst/>
          </a:prstGeom>
        </p:spPr>
      </p:pic>
    </p:spTree>
    <p:extLst>
      <p:ext uri="{BB962C8B-B14F-4D97-AF65-F5344CB8AC3E}">
        <p14:creationId xmlns:p14="http://schemas.microsoft.com/office/powerpoint/2010/main" val="1818619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03B4D"/>
        </a:solidFill>
        <a:effectLst/>
      </p:bgPr>
    </p:bg>
    <p:spTree>
      <p:nvGrpSpPr>
        <p:cNvPr id="1" name="">
          <a:extLst>
            <a:ext uri="{FF2B5EF4-FFF2-40B4-BE49-F238E27FC236}">
              <a16:creationId xmlns:a16="http://schemas.microsoft.com/office/drawing/2014/main" id="{439EE4FE-7653-2BFF-E64A-08327A3EE27A}"/>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C83448D-934F-4164-9249-929B2D5DFC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42" name="Rectangle 41">
            <a:extLst>
              <a:ext uri="{FF2B5EF4-FFF2-40B4-BE49-F238E27FC236}">
                <a16:creationId xmlns:a16="http://schemas.microsoft.com/office/drawing/2014/main" id="{BA91E148-289B-C6B2-3186-0A76852F7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D71024-83D5-506E-1D09-B4A8B3860F3C}"/>
              </a:ext>
            </a:extLst>
          </p:cNvPr>
          <p:cNvSpPr>
            <a:spLocks noGrp="1"/>
          </p:cNvSpPr>
          <p:nvPr>
            <p:ph type="title"/>
          </p:nvPr>
        </p:nvSpPr>
        <p:spPr>
          <a:xfrm>
            <a:off x="1804988" y="1442171"/>
            <a:ext cx="8582025" cy="2359807"/>
          </a:xfrm>
        </p:spPr>
        <p:txBody>
          <a:bodyPr vert="horz" lIns="91440" tIns="45720" rIns="91440" bIns="45720" rtlCol="0" anchor="ctr">
            <a:normAutofit/>
          </a:bodyPr>
          <a:lstStyle/>
          <a:p>
            <a:pPr algn="ctr"/>
            <a:r>
              <a:rPr lang="en-US" sz="6600" b="1">
                <a:solidFill>
                  <a:srgbClr val="225F78"/>
                </a:solidFill>
              </a:rPr>
              <a:t>Wrap-Up /</a:t>
            </a:r>
            <a:br>
              <a:rPr lang="en-US" sz="6600" b="1">
                <a:solidFill>
                  <a:srgbClr val="225F78"/>
                </a:solidFill>
              </a:rPr>
            </a:br>
            <a:r>
              <a:rPr lang="en-US" sz="6600" b="1">
                <a:solidFill>
                  <a:srgbClr val="225F78"/>
                </a:solidFill>
              </a:rPr>
              <a:t>Getting Started</a:t>
            </a:r>
            <a:endParaRPr lang="en-US" sz="6600" b="1" kern="1200">
              <a:solidFill>
                <a:srgbClr val="225F78"/>
              </a:solidFill>
              <a:latin typeface="+mj-lt"/>
              <a:ea typeface="+mj-ea"/>
              <a:cs typeface="+mj-cs"/>
            </a:endParaRPr>
          </a:p>
        </p:txBody>
      </p:sp>
      <p:sp>
        <p:nvSpPr>
          <p:cNvPr id="44" name="Rectangle: Rounded Corners 43">
            <a:extLst>
              <a:ext uri="{FF2B5EF4-FFF2-40B4-BE49-F238E27FC236}">
                <a16:creationId xmlns:a16="http://schemas.microsoft.com/office/drawing/2014/main" id="{0B1406D3-A06A-61AA-30F9-455255AB2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362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895B62-2E90-6E32-72E6-B288C3F47CC5}"/>
            </a:ext>
          </a:extLst>
        </p:cNvPr>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94963B24-4511-294E-9095-F98465DA8C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B9F65AC-5BEA-4AA1-815E-3C9943038F48}"/>
              </a:ext>
            </a:extLst>
          </p:cNvPr>
          <p:cNvSpPr>
            <a:spLocks noGrp="1"/>
          </p:cNvSpPr>
          <p:nvPr>
            <p:ph type="title"/>
          </p:nvPr>
        </p:nvSpPr>
        <p:spPr>
          <a:xfrm>
            <a:off x="612480" y="543857"/>
            <a:ext cx="6749021" cy="1820243"/>
          </a:xfrm>
        </p:spPr>
        <p:txBody>
          <a:bodyPr>
            <a:normAutofit/>
          </a:bodyPr>
          <a:lstStyle/>
          <a:p>
            <a:r>
              <a:rPr lang="en-US" b="1">
                <a:solidFill>
                  <a:srgbClr val="225F78"/>
                </a:solidFill>
              </a:rPr>
              <a:t>Action Planning #6:</a:t>
            </a:r>
            <a:br>
              <a:rPr lang="en-US" sz="3700" b="1">
                <a:solidFill>
                  <a:srgbClr val="225F78"/>
                </a:solidFill>
              </a:rPr>
            </a:br>
            <a:r>
              <a:rPr lang="en-US" sz="3700">
                <a:solidFill>
                  <a:srgbClr val="3494BA"/>
                </a:solidFill>
              </a:rPr>
              <a:t>Wrap-Up / Getting Started</a:t>
            </a:r>
          </a:p>
        </p:txBody>
      </p:sp>
      <p:sp>
        <p:nvSpPr>
          <p:cNvPr id="90" name="Freeform: Shape 89">
            <a:extLst>
              <a:ext uri="{FF2B5EF4-FFF2-40B4-BE49-F238E27FC236}">
                <a16:creationId xmlns:a16="http://schemas.microsoft.com/office/drawing/2014/main" id="{528C6978-4E26-418D-057A-8F37C2F40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04D5283-83B1-7525-F4D3-ADB60145C960}"/>
              </a:ext>
            </a:extLst>
          </p:cNvPr>
          <p:cNvSpPr>
            <a:spLocks noGrp="1"/>
          </p:cNvSpPr>
          <p:nvPr>
            <p:ph idx="1"/>
          </p:nvPr>
        </p:nvSpPr>
        <p:spPr>
          <a:xfrm>
            <a:off x="313319" y="2098916"/>
            <a:ext cx="6004497" cy="4351338"/>
          </a:xfrm>
        </p:spPr>
        <p:txBody>
          <a:bodyPr>
            <a:normAutofit/>
          </a:bodyPr>
          <a:lstStyle/>
          <a:p>
            <a:pPr marL="971550" marR="0" lvl="1" indent="-514350">
              <a:spcAft>
                <a:spcPts val="800"/>
              </a:spcAft>
              <a:buFont typeface="+mj-lt"/>
              <a:buAutoNum type="arabicPeriod" startAt="14"/>
            </a:pPr>
            <a:r>
              <a:rPr lang="en-US" sz="2700" kern="100">
                <a:ea typeface="Calibri" panose="020F0502020204030204" pitchFamily="34" charset="0"/>
                <a:cs typeface="Calibri" panose="020F0502020204030204" pitchFamily="34" charset="0"/>
              </a:rPr>
              <a:t>Identify ONE practical step you can take after this workshop </a:t>
            </a:r>
          </a:p>
          <a:p>
            <a:pPr marL="971550" marR="0" lvl="1" indent="-514350">
              <a:spcAft>
                <a:spcPts val="800"/>
              </a:spcAft>
              <a:buFont typeface="+mj-lt"/>
              <a:buAutoNum type="arabicPeriod" startAt="14"/>
            </a:pPr>
            <a:r>
              <a:rPr lang="en-US" sz="2700" kern="100">
                <a:ea typeface="Calibri" panose="020F0502020204030204" pitchFamily="34" charset="0"/>
                <a:cs typeface="Calibri" panose="020F0502020204030204" pitchFamily="34" charset="0"/>
              </a:rPr>
              <a:t>What is your biggest takeaway OR what are you most excited about?</a:t>
            </a:r>
          </a:p>
          <a:p>
            <a:pPr marL="457200" marR="0" lvl="1" indent="0">
              <a:spcAft>
                <a:spcPts val="800"/>
              </a:spcAft>
              <a:buNone/>
            </a:pPr>
            <a:endParaRPr lang="en-US" sz="2700" kern="100">
              <a:ea typeface="Calibri" panose="020F0502020204030204" pitchFamily="34" charset="0"/>
              <a:cs typeface="Calibri" panose="020F0502020204030204" pitchFamily="34" charset="0"/>
            </a:endParaRPr>
          </a:p>
        </p:txBody>
      </p:sp>
      <p:sp>
        <p:nvSpPr>
          <p:cNvPr id="92" name="Oval 91">
            <a:extLst>
              <a:ext uri="{FF2B5EF4-FFF2-40B4-BE49-F238E27FC236}">
                <a16:creationId xmlns:a16="http://schemas.microsoft.com/office/drawing/2014/main" id="{FC88506F-C009-5926-8521-4875BCA77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Pencil with solid fill">
            <a:extLst>
              <a:ext uri="{FF2B5EF4-FFF2-40B4-BE49-F238E27FC236}">
                <a16:creationId xmlns:a16="http://schemas.microsoft.com/office/drawing/2014/main" id="{1B348B39-5796-253B-2912-E29D6A3C82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1283" y="543856"/>
            <a:ext cx="861889" cy="86188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4" name="Freeform: Shape 93">
            <a:extLst>
              <a:ext uri="{FF2B5EF4-FFF2-40B4-BE49-F238E27FC236}">
                <a16:creationId xmlns:a16="http://schemas.microsoft.com/office/drawing/2014/main" id="{38F2F55F-C652-926B-6D29-1B875DA02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96" name="Straight Connector 95">
            <a:extLst>
              <a:ext uri="{FF2B5EF4-FFF2-40B4-BE49-F238E27FC236}">
                <a16:creationId xmlns:a16="http://schemas.microsoft.com/office/drawing/2014/main" id="{7A99B305-57F0-6012-55DD-21E412E1C4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5" name="Graphic 14" descr="Books with solid fill">
            <a:extLst>
              <a:ext uri="{FF2B5EF4-FFF2-40B4-BE49-F238E27FC236}">
                <a16:creationId xmlns:a16="http://schemas.microsoft.com/office/drawing/2014/main" id="{556046F7-717E-CEDD-9C19-86A502A80F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1224" y="2442415"/>
            <a:ext cx="1305657" cy="130565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98" name="Freeform: Shape 97">
            <a:extLst>
              <a:ext uri="{FF2B5EF4-FFF2-40B4-BE49-F238E27FC236}">
                <a16:creationId xmlns:a16="http://schemas.microsoft.com/office/drawing/2014/main" id="{50C18236-2FA0-AEC7-05D6-F95862D41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Arc 99">
            <a:extLst>
              <a:ext uri="{FF2B5EF4-FFF2-40B4-BE49-F238E27FC236}">
                <a16:creationId xmlns:a16="http://schemas.microsoft.com/office/drawing/2014/main" id="{0F0DB267-A33E-B430-509C-6366050D51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B4750FF1-2A93-3AF4-7A6A-609097790F8D}"/>
              </a:ext>
            </a:extLst>
          </p:cNvPr>
          <p:cNvSpPr/>
          <p:nvPr/>
        </p:nvSpPr>
        <p:spPr>
          <a:xfrm rot="3000818">
            <a:off x="6155769" y="5171892"/>
            <a:ext cx="2962347" cy="2556724"/>
          </a:xfrm>
          <a:prstGeom prst="ellipse">
            <a:avLst/>
          </a:prstGeom>
          <a:solidFill>
            <a:srgbClr val="3494BA"/>
          </a:solidFill>
          <a:ln>
            <a:solidFill>
              <a:srgbClr val="349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6" name="Graphic 25" descr="Diamond Suit outline">
            <a:extLst>
              <a:ext uri="{FF2B5EF4-FFF2-40B4-BE49-F238E27FC236}">
                <a16:creationId xmlns:a16="http://schemas.microsoft.com/office/drawing/2014/main" id="{C4290FEF-0398-B319-64DF-39D83C2E90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225159">
            <a:off x="8335027" y="572516"/>
            <a:ext cx="1978328" cy="2360625"/>
          </a:xfrm>
          <a:prstGeom prst="rect">
            <a:avLst/>
          </a:prstGeom>
        </p:spPr>
      </p:pic>
    </p:spTree>
    <p:extLst>
      <p:ext uri="{BB962C8B-B14F-4D97-AF65-F5344CB8AC3E}">
        <p14:creationId xmlns:p14="http://schemas.microsoft.com/office/powerpoint/2010/main" val="2186740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03B4D"/>
        </a:solidFill>
        <a:effectLst/>
      </p:bgPr>
    </p:bg>
    <p:spTree>
      <p:nvGrpSpPr>
        <p:cNvPr id="1" name="">
          <a:extLst>
            <a:ext uri="{FF2B5EF4-FFF2-40B4-BE49-F238E27FC236}">
              <a16:creationId xmlns:a16="http://schemas.microsoft.com/office/drawing/2014/main" id="{BF78150C-8AD2-423E-7668-50A50E784346}"/>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284121D-EAB6-4FD5-62C7-8552D4279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42" name="Rectangle 41">
            <a:extLst>
              <a:ext uri="{FF2B5EF4-FFF2-40B4-BE49-F238E27FC236}">
                <a16:creationId xmlns:a16="http://schemas.microsoft.com/office/drawing/2014/main" id="{9D2E95E1-C8C8-CE3C-DF83-6EDC4E8A5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08992D-680F-E710-5F48-EA3DB1D29096}"/>
              </a:ext>
            </a:extLst>
          </p:cNvPr>
          <p:cNvSpPr>
            <a:spLocks noGrp="1"/>
          </p:cNvSpPr>
          <p:nvPr>
            <p:ph type="title"/>
          </p:nvPr>
        </p:nvSpPr>
        <p:spPr>
          <a:xfrm>
            <a:off x="1804988" y="1442171"/>
            <a:ext cx="8582025" cy="2359807"/>
          </a:xfrm>
        </p:spPr>
        <p:txBody>
          <a:bodyPr vert="horz" lIns="91440" tIns="45720" rIns="91440" bIns="45720" rtlCol="0" anchor="ctr">
            <a:normAutofit/>
          </a:bodyPr>
          <a:lstStyle/>
          <a:p>
            <a:pPr algn="ctr"/>
            <a:r>
              <a:rPr lang="en-US" sz="6600" b="1">
                <a:solidFill>
                  <a:srgbClr val="225F78"/>
                </a:solidFill>
              </a:rPr>
              <a:t>Resource Toolkit &amp; Questions</a:t>
            </a:r>
            <a:endParaRPr lang="en-US" sz="6600" b="1" kern="1200">
              <a:solidFill>
                <a:srgbClr val="225F78"/>
              </a:solidFill>
              <a:latin typeface="+mj-lt"/>
              <a:ea typeface="+mj-ea"/>
              <a:cs typeface="+mj-cs"/>
            </a:endParaRPr>
          </a:p>
        </p:txBody>
      </p:sp>
      <p:sp>
        <p:nvSpPr>
          <p:cNvPr id="44" name="Rectangle: Rounded Corners 43">
            <a:extLst>
              <a:ext uri="{FF2B5EF4-FFF2-40B4-BE49-F238E27FC236}">
                <a16:creationId xmlns:a16="http://schemas.microsoft.com/office/drawing/2014/main" id="{2772DD9E-03EB-814D-C01A-23874E9E6F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4734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FFB6EAD-767A-4A95-9246-C39976A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FCD439-6617-411E-FDDA-C7B664DFE710}"/>
              </a:ext>
            </a:extLst>
          </p:cNvPr>
          <p:cNvSpPr>
            <a:spLocks noGrp="1"/>
          </p:cNvSpPr>
          <p:nvPr>
            <p:ph type="ctrTitle"/>
          </p:nvPr>
        </p:nvSpPr>
        <p:spPr>
          <a:xfrm>
            <a:off x="6639611" y="753626"/>
            <a:ext cx="5081925" cy="3004145"/>
          </a:xfrm>
        </p:spPr>
        <p:txBody>
          <a:bodyPr>
            <a:normAutofit/>
          </a:bodyPr>
          <a:lstStyle/>
          <a:p>
            <a:r>
              <a:rPr lang="en-US" b="1"/>
              <a:t>Thank you!</a:t>
            </a:r>
          </a:p>
        </p:txBody>
      </p:sp>
      <p:sp>
        <p:nvSpPr>
          <p:cNvPr id="3" name="Subtitle 2">
            <a:extLst>
              <a:ext uri="{FF2B5EF4-FFF2-40B4-BE49-F238E27FC236}">
                <a16:creationId xmlns:a16="http://schemas.microsoft.com/office/drawing/2014/main" id="{6F6CE716-3451-3A2B-D19C-5F0EC5E0993A}"/>
              </a:ext>
            </a:extLst>
          </p:cNvPr>
          <p:cNvSpPr>
            <a:spLocks noGrp="1"/>
          </p:cNvSpPr>
          <p:nvPr>
            <p:ph type="subTitle" idx="1"/>
          </p:nvPr>
        </p:nvSpPr>
        <p:spPr>
          <a:xfrm>
            <a:off x="6639611" y="3849845"/>
            <a:ext cx="5081926" cy="2189214"/>
          </a:xfrm>
        </p:spPr>
        <p:txBody>
          <a:bodyPr>
            <a:normAutofit/>
          </a:bodyPr>
          <a:lstStyle/>
          <a:p>
            <a:r>
              <a:rPr lang="en-US"/>
              <a:t>tori.foster@vumc.org</a:t>
            </a:r>
          </a:p>
        </p:txBody>
      </p:sp>
      <p:sp>
        <p:nvSpPr>
          <p:cNvPr id="40" name="Freeform: Shape 39">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301"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95758"/>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12432" y="4748447"/>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9835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3441866" y="5166681"/>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0BC8CB51-A63E-82E1-F441-17C44BDCB7C3}"/>
              </a:ext>
            </a:extLst>
          </p:cNvPr>
          <p:cNvGrpSpPr/>
          <p:nvPr/>
        </p:nvGrpSpPr>
        <p:grpSpPr>
          <a:xfrm>
            <a:off x="3462220" y="2155381"/>
            <a:ext cx="2565029" cy="2673574"/>
            <a:chOff x="9163462" y="756002"/>
            <a:chExt cx="2410366" cy="2512364"/>
          </a:xfrm>
        </p:grpSpPr>
        <p:sp>
          <p:nvSpPr>
            <p:cNvPr id="7" name="TextBox 6">
              <a:extLst>
                <a:ext uri="{FF2B5EF4-FFF2-40B4-BE49-F238E27FC236}">
                  <a16:creationId xmlns:a16="http://schemas.microsoft.com/office/drawing/2014/main" id="{6B2F1832-CD24-1E16-2EDC-908DBD38C038}"/>
                </a:ext>
              </a:extLst>
            </p:cNvPr>
            <p:cNvSpPr txBox="1"/>
            <p:nvPr/>
          </p:nvSpPr>
          <p:spPr>
            <a:xfrm>
              <a:off x="9163462" y="2622035"/>
              <a:ext cx="2410366" cy="646331"/>
            </a:xfrm>
            <a:prstGeom prst="rect">
              <a:avLst/>
            </a:prstGeom>
            <a:noFill/>
          </p:spPr>
          <p:txBody>
            <a:bodyPr wrap="square">
              <a:spAutoFit/>
            </a:bodyPr>
            <a:lstStyle/>
            <a:p>
              <a:pPr algn="ctr" defTabSz="967435">
                <a:spcAft>
                  <a:spcPts val="552"/>
                </a:spcAft>
              </a:pPr>
              <a:r>
                <a:rPr lang="en-US" sz="1904" kern="1200">
                  <a:solidFill>
                    <a:srgbClr val="0070C0"/>
                  </a:solidFill>
                  <a:latin typeface="+mn-lt"/>
                  <a:ea typeface="+mn-ea"/>
                  <a:cs typeface="+mn-cs"/>
                  <a:hlinkClick r:id="rId3">
                    <a:extLst>
                      <a:ext uri="{A12FA001-AC4F-418D-AE19-62706E023703}">
                        <ahyp:hlinkClr xmlns:ahyp="http://schemas.microsoft.com/office/drawing/2018/hyperlinkcolor" val="tx"/>
                      </a:ext>
                    </a:extLst>
                  </a:hlinkClick>
                </a:rPr>
                <a:t>https://triad.vumc.org/provider-training</a:t>
              </a:r>
              <a:r>
                <a:rPr lang="en-US" sz="1904" kern="1200">
                  <a:solidFill>
                    <a:srgbClr val="0070C0"/>
                  </a:solidFill>
                  <a:latin typeface="+mn-lt"/>
                  <a:ea typeface="+mn-ea"/>
                  <a:cs typeface="+mn-cs"/>
                </a:rPr>
                <a:t>  </a:t>
              </a:r>
              <a:endParaRPr lang="en-US">
                <a:solidFill>
                  <a:srgbClr val="0070C0"/>
                </a:solidFill>
              </a:endParaRPr>
            </a:p>
          </p:txBody>
        </p:sp>
        <p:pic>
          <p:nvPicPr>
            <p:cNvPr id="8" name="Picture 7" descr="A qr code with a dinosaur&#10;&#10;AI-generated content may be incorrect.">
              <a:extLst>
                <a:ext uri="{FF2B5EF4-FFF2-40B4-BE49-F238E27FC236}">
                  <a16:creationId xmlns:a16="http://schemas.microsoft.com/office/drawing/2014/main" id="{D5DE0003-D942-8A6C-CC6B-F2059784F10D}"/>
                </a:ext>
              </a:extLst>
            </p:cNvPr>
            <p:cNvPicPr>
              <a:picLocks noChangeAspect="1"/>
            </p:cNvPicPr>
            <p:nvPr/>
          </p:nvPicPr>
          <p:blipFill>
            <a:blip r:embed="rId4"/>
            <a:stretch>
              <a:fillRect/>
            </a:stretch>
          </p:blipFill>
          <p:spPr>
            <a:xfrm>
              <a:off x="9435628" y="756002"/>
              <a:ext cx="1866034" cy="1866034"/>
            </a:xfrm>
            <a:prstGeom prst="rect">
              <a:avLst/>
            </a:prstGeom>
          </p:spPr>
        </p:pic>
      </p:grpSp>
      <p:grpSp>
        <p:nvGrpSpPr>
          <p:cNvPr id="12" name="Group 11">
            <a:extLst>
              <a:ext uri="{FF2B5EF4-FFF2-40B4-BE49-F238E27FC236}">
                <a16:creationId xmlns:a16="http://schemas.microsoft.com/office/drawing/2014/main" id="{BF995E37-0DA3-0C42-6632-9E8856C4D549}"/>
              </a:ext>
            </a:extLst>
          </p:cNvPr>
          <p:cNvGrpSpPr/>
          <p:nvPr/>
        </p:nvGrpSpPr>
        <p:grpSpPr>
          <a:xfrm>
            <a:off x="470464" y="351021"/>
            <a:ext cx="2565029" cy="2623118"/>
            <a:chOff x="4983018" y="803413"/>
            <a:chExt cx="2410367" cy="2464953"/>
          </a:xfrm>
        </p:grpSpPr>
        <p:pic>
          <p:nvPicPr>
            <p:cNvPr id="6" name="Picture 5" descr="A qr code with a dinosaur&#10;&#10;AI-generated content may be incorrect.">
              <a:extLst>
                <a:ext uri="{FF2B5EF4-FFF2-40B4-BE49-F238E27FC236}">
                  <a16:creationId xmlns:a16="http://schemas.microsoft.com/office/drawing/2014/main" id="{014CED19-6C95-2C7F-B236-4998A43E102A}"/>
                </a:ext>
              </a:extLst>
            </p:cNvPr>
            <p:cNvPicPr>
              <a:picLocks noChangeAspect="1"/>
            </p:cNvPicPr>
            <p:nvPr/>
          </p:nvPicPr>
          <p:blipFill>
            <a:blip r:embed="rId5"/>
            <a:stretch>
              <a:fillRect/>
            </a:stretch>
          </p:blipFill>
          <p:spPr>
            <a:xfrm>
              <a:off x="5255185" y="803413"/>
              <a:ext cx="1866034" cy="1866034"/>
            </a:xfrm>
            <a:prstGeom prst="rect">
              <a:avLst/>
            </a:prstGeom>
          </p:spPr>
        </p:pic>
        <p:sp>
          <p:nvSpPr>
            <p:cNvPr id="10" name="TextBox 9">
              <a:extLst>
                <a:ext uri="{FF2B5EF4-FFF2-40B4-BE49-F238E27FC236}">
                  <a16:creationId xmlns:a16="http://schemas.microsoft.com/office/drawing/2014/main" id="{B110AA60-D5E2-EE42-00EA-5DFB8750E2F8}"/>
                </a:ext>
              </a:extLst>
            </p:cNvPr>
            <p:cNvSpPr txBox="1"/>
            <p:nvPr/>
          </p:nvSpPr>
          <p:spPr>
            <a:xfrm>
              <a:off x="4983018" y="2622035"/>
              <a:ext cx="2410367" cy="646331"/>
            </a:xfrm>
            <a:prstGeom prst="rect">
              <a:avLst/>
            </a:prstGeom>
            <a:noFill/>
          </p:spPr>
          <p:txBody>
            <a:bodyPr wrap="square">
              <a:spAutoFit/>
            </a:bodyPr>
            <a:lstStyle/>
            <a:p>
              <a:pPr algn="ctr" defTabSz="962863">
                <a:spcAft>
                  <a:spcPts val="540"/>
                </a:spcAft>
              </a:pPr>
              <a:r>
                <a:rPr lang="en-US" sz="1895" kern="1200">
                  <a:solidFill>
                    <a:srgbClr val="0070C0"/>
                  </a:solidFill>
                  <a:latin typeface="+mn-lt"/>
                  <a:ea typeface="+mn-ea"/>
                  <a:cs typeface="+mn-cs"/>
                  <a:hlinkClick r:id="rId6">
                    <a:extLst>
                      <a:ext uri="{A12FA001-AC4F-418D-AE19-62706E023703}">
                        <ahyp:hlinkClr xmlns:ahyp="http://schemas.microsoft.com/office/drawing/2018/hyperlinkcolor" val="tx"/>
                      </a:ext>
                    </a:extLst>
                  </a:hlinkClick>
                </a:rPr>
                <a:t>https://triad.vumc.org/provider-portal</a:t>
              </a:r>
              <a:endParaRPr lang="en-US">
                <a:solidFill>
                  <a:srgbClr val="0070C0"/>
                </a:solidFill>
              </a:endParaRPr>
            </a:p>
          </p:txBody>
        </p:sp>
      </p:grpSp>
    </p:spTree>
    <p:extLst>
      <p:ext uri="{BB962C8B-B14F-4D97-AF65-F5344CB8AC3E}">
        <p14:creationId xmlns:p14="http://schemas.microsoft.com/office/powerpoint/2010/main" val="2215878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3B4D"/>
        </a:solidFill>
        <a:effectLst/>
      </p:bgPr>
    </p:bg>
    <p:spTree>
      <p:nvGrpSpPr>
        <p:cNvPr id="1" name="">
          <a:extLst>
            <a:ext uri="{FF2B5EF4-FFF2-40B4-BE49-F238E27FC236}">
              <a16:creationId xmlns:a16="http://schemas.microsoft.com/office/drawing/2014/main" id="{AFFFE290-C506-2098-3924-E6C0CD1BC3E1}"/>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5C03182-BA23-188B-1B29-593FF72FA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42" name="Rectangle 41">
            <a:extLst>
              <a:ext uri="{FF2B5EF4-FFF2-40B4-BE49-F238E27FC236}">
                <a16:creationId xmlns:a16="http://schemas.microsoft.com/office/drawing/2014/main" id="{8C8BB0EE-9B2A-35D5-304C-F5C4FB7DD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251F7F-2F0E-D5FB-7F89-ACED88F6B520}"/>
              </a:ext>
            </a:extLst>
          </p:cNvPr>
          <p:cNvSpPr>
            <a:spLocks noGrp="1"/>
          </p:cNvSpPr>
          <p:nvPr>
            <p:ph type="title"/>
          </p:nvPr>
        </p:nvSpPr>
        <p:spPr>
          <a:xfrm>
            <a:off x="1804987" y="1503580"/>
            <a:ext cx="8582025" cy="2177328"/>
          </a:xfrm>
        </p:spPr>
        <p:txBody>
          <a:bodyPr vert="horz" lIns="91440" tIns="45720" rIns="91440" bIns="45720" rtlCol="0" anchor="ctr">
            <a:normAutofit/>
          </a:bodyPr>
          <a:lstStyle/>
          <a:p>
            <a:pPr algn="ctr"/>
            <a:r>
              <a:rPr lang="en-US" sz="6600" b="1" kern="1200">
                <a:solidFill>
                  <a:srgbClr val="225F78"/>
                </a:solidFill>
                <a:latin typeface="+mj-lt"/>
                <a:ea typeface="+mj-ea"/>
                <a:cs typeface="+mj-cs"/>
              </a:rPr>
              <a:t>“Show</a:t>
            </a:r>
            <a:r>
              <a:rPr lang="en-US" sz="6600" b="1">
                <a:solidFill>
                  <a:srgbClr val="225F78"/>
                </a:solidFill>
              </a:rPr>
              <a:t> and </a:t>
            </a:r>
            <a:r>
              <a:rPr lang="en-US" sz="6600" b="1" kern="1200">
                <a:solidFill>
                  <a:srgbClr val="225F78"/>
                </a:solidFill>
                <a:latin typeface="+mj-lt"/>
                <a:ea typeface="+mj-ea"/>
                <a:cs typeface="+mj-cs"/>
              </a:rPr>
              <a:t>Tell” with Resources</a:t>
            </a:r>
          </a:p>
        </p:txBody>
      </p:sp>
      <p:sp>
        <p:nvSpPr>
          <p:cNvPr id="44" name="Rectangle: Rounded Corners 43">
            <a:extLst>
              <a:ext uri="{FF2B5EF4-FFF2-40B4-BE49-F238E27FC236}">
                <a16:creationId xmlns:a16="http://schemas.microsoft.com/office/drawing/2014/main" id="{073ED721-3403-D2E5-0EAF-C885630E6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907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4DDD7F0-1FEB-4A1A-9A93-698DF8466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979183-CF5A-8755-765D-1F8C021A91A5}"/>
              </a:ext>
            </a:extLst>
          </p:cNvPr>
          <p:cNvSpPr>
            <a:spLocks noGrp="1"/>
          </p:cNvSpPr>
          <p:nvPr>
            <p:ph type="title"/>
          </p:nvPr>
        </p:nvSpPr>
        <p:spPr>
          <a:xfrm>
            <a:off x="8108612" y="1144769"/>
            <a:ext cx="3724217" cy="2896432"/>
          </a:xfrm>
        </p:spPr>
        <p:txBody>
          <a:bodyPr vert="horz" lIns="91440" tIns="45720" rIns="91440" bIns="45720" rtlCol="0" anchor="b">
            <a:normAutofit/>
          </a:bodyPr>
          <a:lstStyle/>
          <a:p>
            <a:r>
              <a:rPr lang="en-US" sz="4000" b="1"/>
              <a:t>Video Walkthrough of Our Resources</a:t>
            </a:r>
          </a:p>
        </p:txBody>
      </p:sp>
      <p:pic>
        <p:nvPicPr>
          <p:cNvPr id="6" name="Picture 5">
            <a:extLst>
              <a:ext uri="{FF2B5EF4-FFF2-40B4-BE49-F238E27FC236}">
                <a16:creationId xmlns:a16="http://schemas.microsoft.com/office/drawing/2014/main" id="{03041120-4B33-BEAE-E6FF-0C881C0ED28D}"/>
              </a:ext>
            </a:extLst>
          </p:cNvPr>
          <p:cNvPicPr>
            <a:picLocks noChangeAspect="1"/>
          </p:cNvPicPr>
          <p:nvPr/>
        </p:nvPicPr>
        <p:blipFill rotWithShape="1">
          <a:blip r:embed="rId3">
            <a:extLst>
              <a:ext uri="{28A0092B-C50C-407E-A947-70E740481C1C}">
                <a14:useLocalDpi xmlns:a14="http://schemas.microsoft.com/office/drawing/2010/main"/>
              </a:ext>
            </a:extLst>
          </a:blip>
          <a:stretch/>
        </p:blipFill>
        <p:spPr>
          <a:xfrm>
            <a:off x="218028" y="794570"/>
            <a:ext cx="3675888" cy="2095255"/>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8BF8FDFF-225D-0848-B578-AA12D04646F9}"/>
              </a:ext>
            </a:extLst>
          </p:cNvPr>
          <p:cNvPicPr>
            <a:picLocks noChangeAspect="1"/>
          </p:cNvPicPr>
          <p:nvPr/>
        </p:nvPicPr>
        <p:blipFill>
          <a:blip r:embed="rId4"/>
          <a:stretch>
            <a:fillRect/>
          </a:stretch>
        </p:blipFill>
        <p:spPr>
          <a:xfrm>
            <a:off x="146736" y="3881423"/>
            <a:ext cx="3675888" cy="1984979"/>
          </a:xfrm>
          <a:prstGeom prst="rect">
            <a:avLst/>
          </a:prstGeom>
        </p:spPr>
      </p:pic>
      <p:sp>
        <p:nvSpPr>
          <p:cNvPr id="16" name="Rectangle 15">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376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descr="A person sitting in a chair&#10;&#10;AI-generated content may be incorrect.">
            <a:extLst>
              <a:ext uri="{FF2B5EF4-FFF2-40B4-BE49-F238E27FC236}">
                <a16:creationId xmlns:a16="http://schemas.microsoft.com/office/drawing/2014/main" id="{5981D012-88C7-BD20-B145-9AA743F40DA8}"/>
              </a:ext>
            </a:extLst>
          </p:cNvPr>
          <p:cNvPicPr>
            <a:picLocks noChangeAspect="1"/>
          </p:cNvPicPr>
          <p:nvPr/>
        </p:nvPicPr>
        <p:blipFill>
          <a:blip r:embed="rId5"/>
          <a:srcRect l="50116" t="18524" b="373"/>
          <a:stretch>
            <a:fillRect/>
          </a:stretch>
        </p:blipFill>
        <p:spPr>
          <a:xfrm>
            <a:off x="4073553" y="803802"/>
            <a:ext cx="3675888" cy="2076789"/>
          </a:xfrm>
          <a:prstGeom prst="rect">
            <a:avLst/>
          </a:prstGeom>
        </p:spPr>
      </p:pic>
      <p:pic>
        <p:nvPicPr>
          <p:cNvPr id="8" name="Picture 7">
            <a:extLst>
              <a:ext uri="{FF2B5EF4-FFF2-40B4-BE49-F238E27FC236}">
                <a16:creationId xmlns:a16="http://schemas.microsoft.com/office/drawing/2014/main" id="{68ADAEFF-6EAD-C69C-A9DE-58D158E491C0}"/>
              </a:ext>
            </a:extLst>
          </p:cNvPr>
          <p:cNvPicPr>
            <a:picLocks noChangeAspect="1"/>
          </p:cNvPicPr>
          <p:nvPr/>
        </p:nvPicPr>
        <p:blipFill>
          <a:blip r:embed="rId6"/>
          <a:stretch>
            <a:fillRect/>
          </a:stretch>
        </p:blipFill>
        <p:spPr>
          <a:xfrm>
            <a:off x="4002209" y="4068444"/>
            <a:ext cx="3675888" cy="1635770"/>
          </a:xfrm>
          <a:prstGeom prst="rect">
            <a:avLst/>
          </a:prstGeom>
        </p:spPr>
      </p:pic>
      <p:sp>
        <p:nvSpPr>
          <p:cNvPr id="18" name="Rectangle 1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861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95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7284-0878-B537-9DBE-7E42BEFEEDCD}"/>
              </a:ext>
            </a:extLst>
          </p:cNvPr>
          <p:cNvSpPr>
            <a:spLocks noGrp="1"/>
          </p:cNvSpPr>
          <p:nvPr>
            <p:ph type="title"/>
          </p:nvPr>
        </p:nvSpPr>
        <p:spPr/>
        <p:txBody>
          <a:bodyPr/>
          <a:lstStyle/>
          <a:p>
            <a:r>
              <a:rPr lang="en-US" b="1"/>
              <a:t>*Note to Reviewers*	</a:t>
            </a:r>
          </a:p>
        </p:txBody>
      </p:sp>
      <p:sp>
        <p:nvSpPr>
          <p:cNvPr id="3" name="Content Placeholder 2">
            <a:extLst>
              <a:ext uri="{FF2B5EF4-FFF2-40B4-BE49-F238E27FC236}">
                <a16:creationId xmlns:a16="http://schemas.microsoft.com/office/drawing/2014/main" id="{9660F941-DB29-5ED0-2B2D-16D9EA8882AB}"/>
              </a:ext>
            </a:extLst>
          </p:cNvPr>
          <p:cNvSpPr>
            <a:spLocks noGrp="1"/>
          </p:cNvSpPr>
          <p:nvPr>
            <p:ph idx="1"/>
          </p:nvPr>
        </p:nvSpPr>
        <p:spPr/>
        <p:txBody>
          <a:bodyPr/>
          <a:lstStyle/>
          <a:p>
            <a:r>
              <a:rPr lang="en-US" i="1" kern="100">
                <a:latin typeface="Calibri" panose="020F0502020204030204" pitchFamily="34" charset="0"/>
                <a:ea typeface="Calibri" panose="020F0502020204030204" pitchFamily="34" charset="0"/>
                <a:cs typeface="Calibri" panose="020F0502020204030204" pitchFamily="34" charset="0"/>
              </a:rPr>
              <a:t>Action Planning windows will involve participants filling out a piece of their Action Plan handout, which will include ~3 very specific and simple questions/prompts (shown in slides) for each section. Each of these windows will be short, about 3-5 minutes, and they will do them at their tables and discuss with their table if they have time. Teammates will float around and help answer questions/facilitate/help them with their ideas.</a:t>
            </a:r>
            <a:endParaRPr lang="en-US" i="1" kern="1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0761855"/>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66</Slides>
  <Notes>50</Notes>
  <HiddenSlides>0</HiddenSlide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Disclosure Information</vt:lpstr>
      <vt:lpstr>Team Introduction &amp; Participant Polls</vt:lpstr>
      <vt:lpstr>Our Focus</vt:lpstr>
      <vt:lpstr>Our “Learners”</vt:lpstr>
      <vt:lpstr>Plan for Today</vt:lpstr>
      <vt:lpstr>“Show and Tell” with Resources</vt:lpstr>
      <vt:lpstr>Video Walkthrough of Our Resources</vt:lpstr>
      <vt:lpstr>*Note to Reviewers* </vt:lpstr>
      <vt:lpstr>Action Planning #1: Utilizing Existing Resources </vt:lpstr>
      <vt:lpstr>Development Process</vt:lpstr>
      <vt:lpstr>Identifying Focus and Source Material </vt:lpstr>
      <vt:lpstr>PowerPoint Presentation</vt:lpstr>
      <vt:lpstr>Existing Resources for Primary Care Providers</vt:lpstr>
      <vt:lpstr>Our Identified Focus</vt:lpstr>
      <vt:lpstr>How did we determine this?</vt:lpstr>
      <vt:lpstr>Identifying Needs of Providers  and Community Members</vt:lpstr>
      <vt:lpstr>PowerPoint Presentation</vt:lpstr>
      <vt:lpstr>Overarching Themes/Needs</vt:lpstr>
      <vt:lpstr>Identifying Training Gaps </vt:lpstr>
      <vt:lpstr>“Source Material” </vt:lpstr>
      <vt:lpstr>Action Planning #2: Identifying Focus and Source Material</vt:lpstr>
      <vt:lpstr>Structuring Content  for Effectiveness  and Practicality</vt:lpstr>
      <vt:lpstr>PowerPoint Presentation</vt:lpstr>
      <vt:lpstr>Tailoring Content to Support Adult Learners: Moving beyond “one size fits 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Considerations</vt:lpstr>
      <vt:lpstr>PowerPoint Presentation</vt:lpstr>
      <vt:lpstr>Action Planning #3: Structuring Content for Effectiveness and Practicality</vt:lpstr>
      <vt:lpstr>Promoting Practical Application</vt:lpstr>
      <vt:lpstr>“Hands-On” Learning</vt:lpstr>
      <vt:lpstr>What We Created </vt:lpstr>
      <vt:lpstr>Simulation Overview</vt:lpstr>
      <vt:lpstr>PowerPoint Presentation</vt:lpstr>
      <vt:lpstr>Individualized Evaluation and Feedback </vt:lpstr>
      <vt:lpstr>Considerations for Getting Started </vt:lpstr>
      <vt:lpstr>Follow-Up Care Overview</vt:lpstr>
      <vt:lpstr>Standardized &amp; Accessible Supports: Clinical note template (general structure)</vt:lpstr>
      <vt:lpstr>Standardized &amp; Accessible Supports: Quick pick lists for reviewing key domains and concerns</vt:lpstr>
      <vt:lpstr>Standardized &amp; Accessible Supports: Provider teaching prompts and scripts throughout</vt:lpstr>
      <vt:lpstr>Standardized &amp; Accessible Supports: Common orders and resource phrases easily accessed in SmartSet </vt:lpstr>
      <vt:lpstr>Dissemination &amp; Provider Education </vt:lpstr>
      <vt:lpstr>Considerations for Getting Started </vt:lpstr>
      <vt:lpstr>Action Planning #4: Promoting Practical Application</vt:lpstr>
      <vt:lpstr>Measuring Learning Outcomes</vt:lpstr>
      <vt:lpstr>Measured Outcomes</vt:lpstr>
      <vt:lpstr>Measured Outcomes</vt:lpstr>
      <vt:lpstr>Measured Outcomes</vt:lpstr>
      <vt:lpstr>Measured Outcomes</vt:lpstr>
      <vt:lpstr>Action Planning #5: Measuring Learning Outcomes</vt:lpstr>
      <vt:lpstr>Wrap-Up / Getting Started</vt:lpstr>
      <vt:lpstr>Action Planning #6: Wrap-Up / Getting Started</vt:lpstr>
      <vt:lpstr>Resource Toolkit &amp; Questions</vt:lpstr>
      <vt:lpstr>Thank you!</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Foster, Tori E</dc:creator>
  <cp:revision>1</cp:revision>
  <dcterms:created xsi:type="dcterms:W3CDTF">2025-06-27T19:37:44Z</dcterms:created>
  <dcterms:modified xsi:type="dcterms:W3CDTF">2025-07-29T01:53:41Z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2025-06-27T23:03:59Z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75cc10d5-9bff-4e1f-936e-3d1d6750f315</vt:lpwstr>
  </property>
  <property fmtid="{D5CDD505-2E9C-101B-9397-08002B2CF9AE}" pid="8" name="MSIP_Label_792c8cef-6f2b-4af1-b4ac-d815ff795cd6_ContentBits">
    <vt:lpwstr>0</vt:lpwstr>
  </property>
  <property fmtid="{D5CDD505-2E9C-101B-9397-08002B2CF9AE}" pid="9" name="MSIP_Label_792c8cef-6f2b-4af1-b4ac-d815ff795cd6_Tag">
    <vt:lpwstr>10, 3, 0, 1</vt:lpwstr>
  </property>
</Properties>
</file>