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D_863125AD.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8" r:id="rId1"/>
  </p:sldMasterIdLst>
  <p:notesMasterIdLst>
    <p:notesMasterId r:id="rId43"/>
  </p:notesMasterIdLst>
  <p:sldIdLst>
    <p:sldId id="256" r:id="rId2"/>
    <p:sldId id="257" r:id="rId3"/>
    <p:sldId id="258" r:id="rId4"/>
    <p:sldId id="259" r:id="rId5"/>
    <p:sldId id="260" r:id="rId6"/>
    <p:sldId id="261" r:id="rId7"/>
    <p:sldId id="284" r:id="rId8"/>
    <p:sldId id="285" r:id="rId9"/>
    <p:sldId id="286" r:id="rId10"/>
    <p:sldId id="299" r:id="rId11"/>
    <p:sldId id="263" r:id="rId12"/>
    <p:sldId id="264" r:id="rId13"/>
    <p:sldId id="265" r:id="rId14"/>
    <p:sldId id="266" r:id="rId15"/>
    <p:sldId id="267" r:id="rId16"/>
    <p:sldId id="268" r:id="rId17"/>
    <p:sldId id="269" r:id="rId18"/>
    <p:sldId id="270" r:id="rId19"/>
    <p:sldId id="271" r:id="rId20"/>
    <p:sldId id="272" r:id="rId21"/>
    <p:sldId id="292" r:id="rId22"/>
    <p:sldId id="273" r:id="rId23"/>
    <p:sldId id="274" r:id="rId24"/>
    <p:sldId id="275" r:id="rId25"/>
    <p:sldId id="276" r:id="rId26"/>
    <p:sldId id="277" r:id="rId27"/>
    <p:sldId id="278" r:id="rId28"/>
    <p:sldId id="279" r:id="rId29"/>
    <p:sldId id="280" r:id="rId30"/>
    <p:sldId id="281" r:id="rId31"/>
    <p:sldId id="300" r:id="rId32"/>
    <p:sldId id="293" r:id="rId33"/>
    <p:sldId id="296" r:id="rId34"/>
    <p:sldId id="294" r:id="rId35"/>
    <p:sldId id="297" r:id="rId36"/>
    <p:sldId id="298" r:id="rId37"/>
    <p:sldId id="287" r:id="rId38"/>
    <p:sldId id="288" r:id="rId39"/>
    <p:sldId id="289" r:id="rId40"/>
    <p:sldId id="282" r:id="rId41"/>
    <p:sldId id="283" r:id="rId42"/>
  </p:sldIdLst>
  <p:sldSz cx="9144000" cy="5143500" type="screen16x9"/>
  <p:notesSz cx="6858000" cy="9144000"/>
  <p:embeddedFontLst>
    <p:embeddedFont>
      <p:font typeface="Century Gothic" panose="020B0502020202020204" pitchFamily="34" charset="0"/>
      <p:regular r:id="rId44"/>
      <p:bold r:id="rId45"/>
      <p:italic r:id="rId46"/>
      <p:boldItalic r:id="rId47"/>
    </p:embeddedFont>
    <p:embeddedFont>
      <p:font typeface="Garamond" panose="02020404030301010803" pitchFamily="18" charset="0"/>
      <p:regular r:id="rId48"/>
      <p:bold r:id="rId49"/>
      <p:italic r:id="rId50"/>
    </p:embeddedFont>
    <p:embeddedFont>
      <p:font typeface="Nunito" pitchFamily="2" charset="0"/>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5BF780-8762-CD91-C169-29F044C8716D}" name="Duncan, Rylee" initials="DR" userId="S::duncan.1431@buckeyemail.osu.edu::44485d07-2319-4462-ba26-48af23254d7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E8B946-2A4D-4C88-AC07-EC2E4CACD1B0}" v="76" dt="2025-07-28T14:07:17.706"/>
  </p1510:revLst>
</p1510:revInfo>
</file>

<file path=ppt/tableStyles.xml><?xml version="1.0" encoding="utf-8"?>
<a:tblStyleLst xmlns:a="http://schemas.openxmlformats.org/drawingml/2006/main" def="{BF474510-B11E-4E66-A1A1-514381653199}">
  <a:tblStyle styleId="{BF474510-B11E-4E66-A1A1-5143816531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D11CC81-C528-4CFF-B2E6-F6E8B8FED79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7" d="100"/>
          <a:sy n="137" d="100"/>
        </p:scale>
        <p:origin x="138"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nhardt, Elizabeth" userId="6756ec90-fd5f-493c-9b63-c2cdda7ade4d" providerId="ADAL" clId="{2DE8B946-2A4D-4C88-AC07-EC2E4CACD1B0}"/>
    <pc:docChg chg="undo redo custSel addSld delSld modSld sldOrd">
      <pc:chgData name="Barnhardt, Elizabeth" userId="6756ec90-fd5f-493c-9b63-c2cdda7ade4d" providerId="ADAL" clId="{2DE8B946-2A4D-4C88-AC07-EC2E4CACD1B0}" dt="2025-07-29T14:51:46.877" v="4063" actId="26606"/>
      <pc:docMkLst>
        <pc:docMk/>
      </pc:docMkLst>
      <pc:sldChg chg="modSp mod modClrScheme chgLayout">
        <pc:chgData name="Barnhardt, Elizabeth" userId="6756ec90-fd5f-493c-9b63-c2cdda7ade4d" providerId="ADAL" clId="{2DE8B946-2A4D-4C88-AC07-EC2E4CACD1B0}" dt="2025-07-28T13:32:14.182" v="88" actId="27636"/>
        <pc:sldMkLst>
          <pc:docMk/>
          <pc:sldMk cId="0" sldId="256"/>
        </pc:sldMkLst>
        <pc:spChg chg="mod">
          <ac:chgData name="Barnhardt, Elizabeth" userId="6756ec90-fd5f-493c-9b63-c2cdda7ade4d" providerId="ADAL" clId="{2DE8B946-2A4D-4C88-AC07-EC2E4CACD1B0}" dt="2025-07-28T13:32:14.182" v="88" actId="27636"/>
          <ac:spMkLst>
            <pc:docMk/>
            <pc:sldMk cId="0" sldId="256"/>
            <ac:spMk id="54" creationId="{00000000-0000-0000-0000-000000000000}"/>
          </ac:spMkLst>
        </pc:spChg>
        <pc:spChg chg="mod">
          <ac:chgData name="Barnhardt, Elizabeth" userId="6756ec90-fd5f-493c-9b63-c2cdda7ade4d" providerId="ADAL" clId="{2DE8B946-2A4D-4C88-AC07-EC2E4CACD1B0}" dt="2025-07-28T13:32:14.086" v="87"/>
          <ac:spMkLst>
            <pc:docMk/>
            <pc:sldMk cId="0" sldId="256"/>
            <ac:spMk id="55" creationId="{00000000-0000-0000-0000-000000000000}"/>
          </ac:spMkLst>
        </pc:spChg>
      </pc:sldChg>
      <pc:sldChg chg="modSp mod modNotes">
        <pc:chgData name="Barnhardt, Elizabeth" userId="6756ec90-fd5f-493c-9b63-c2cdda7ade4d" providerId="ADAL" clId="{2DE8B946-2A4D-4C88-AC07-EC2E4CACD1B0}" dt="2025-07-28T13:32:40.389" v="114" actId="1076"/>
        <pc:sldMkLst>
          <pc:docMk/>
          <pc:sldMk cId="0" sldId="257"/>
        </pc:sldMkLst>
        <pc:spChg chg="mod">
          <ac:chgData name="Barnhardt, Elizabeth" userId="6756ec90-fd5f-493c-9b63-c2cdda7ade4d" providerId="ADAL" clId="{2DE8B946-2A4D-4C88-AC07-EC2E4CACD1B0}" dt="2025-07-28T13:32:14.451" v="89" actId="27636"/>
          <ac:spMkLst>
            <pc:docMk/>
            <pc:sldMk cId="0" sldId="257"/>
            <ac:spMk id="60" creationId="{00000000-0000-0000-0000-000000000000}"/>
          </ac:spMkLst>
        </pc:spChg>
        <pc:spChg chg="mod">
          <ac:chgData name="Barnhardt, Elizabeth" userId="6756ec90-fd5f-493c-9b63-c2cdda7ade4d" providerId="ADAL" clId="{2DE8B946-2A4D-4C88-AC07-EC2E4CACD1B0}" dt="2025-07-28T13:32:38.369" v="113" actId="1076"/>
          <ac:spMkLst>
            <pc:docMk/>
            <pc:sldMk cId="0" sldId="257"/>
            <ac:spMk id="67" creationId="{00000000-0000-0000-0000-000000000000}"/>
          </ac:spMkLst>
        </pc:spChg>
        <pc:spChg chg="mod">
          <ac:chgData name="Barnhardt, Elizabeth" userId="6756ec90-fd5f-493c-9b63-c2cdda7ade4d" providerId="ADAL" clId="{2DE8B946-2A4D-4C88-AC07-EC2E4CACD1B0}" dt="2025-07-28T13:32:32.257" v="111" actId="1076"/>
          <ac:spMkLst>
            <pc:docMk/>
            <pc:sldMk cId="0" sldId="257"/>
            <ac:spMk id="71" creationId="{00000000-0000-0000-0000-000000000000}"/>
          </ac:spMkLst>
        </pc:spChg>
        <pc:picChg chg="mod">
          <ac:chgData name="Barnhardt, Elizabeth" userId="6756ec90-fd5f-493c-9b63-c2cdda7ade4d" providerId="ADAL" clId="{2DE8B946-2A4D-4C88-AC07-EC2E4CACD1B0}" dt="2025-07-28T13:32:40.389" v="114" actId="1076"/>
          <ac:picMkLst>
            <pc:docMk/>
            <pc:sldMk cId="0" sldId="257"/>
            <ac:picMk id="61" creationId="{00000000-0000-0000-0000-000000000000}"/>
          </ac:picMkLst>
        </pc:picChg>
      </pc:sldChg>
      <pc:sldChg chg="addSp modSp mod setBg modNotes">
        <pc:chgData name="Barnhardt, Elizabeth" userId="6756ec90-fd5f-493c-9b63-c2cdda7ade4d" providerId="ADAL" clId="{2DE8B946-2A4D-4C88-AC07-EC2E4CACD1B0}" dt="2025-07-28T13:32:47.141" v="115" actId="26606"/>
        <pc:sldMkLst>
          <pc:docMk/>
          <pc:sldMk cId="0" sldId="258"/>
        </pc:sldMkLst>
        <pc:spChg chg="mod">
          <ac:chgData name="Barnhardt, Elizabeth" userId="6756ec90-fd5f-493c-9b63-c2cdda7ade4d" providerId="ADAL" clId="{2DE8B946-2A4D-4C88-AC07-EC2E4CACD1B0}" dt="2025-07-28T13:32:47.141" v="115" actId="26606"/>
          <ac:spMkLst>
            <pc:docMk/>
            <pc:sldMk cId="0" sldId="258"/>
            <ac:spMk id="77" creationId="{00000000-0000-0000-0000-000000000000}"/>
          </ac:spMkLst>
        </pc:spChg>
        <pc:spChg chg="mod">
          <ac:chgData name="Barnhardt, Elizabeth" userId="6756ec90-fd5f-493c-9b63-c2cdda7ade4d" providerId="ADAL" clId="{2DE8B946-2A4D-4C88-AC07-EC2E4CACD1B0}" dt="2025-07-28T13:32:47.141" v="115" actId="26606"/>
          <ac:spMkLst>
            <pc:docMk/>
            <pc:sldMk cId="0" sldId="258"/>
            <ac:spMk id="78" creationId="{00000000-0000-0000-0000-000000000000}"/>
          </ac:spMkLst>
        </pc:spChg>
        <pc:spChg chg="add">
          <ac:chgData name="Barnhardt, Elizabeth" userId="6756ec90-fd5f-493c-9b63-c2cdda7ade4d" providerId="ADAL" clId="{2DE8B946-2A4D-4C88-AC07-EC2E4CACD1B0}" dt="2025-07-28T13:32:47.141" v="115" actId="26606"/>
          <ac:spMkLst>
            <pc:docMk/>
            <pc:sldMk cId="0" sldId="258"/>
            <ac:spMk id="83" creationId="{A0D70C8A-A50E-4B41-86A2-E2F85581247D}"/>
          </ac:spMkLst>
        </pc:spChg>
        <pc:spChg chg="add">
          <ac:chgData name="Barnhardt, Elizabeth" userId="6756ec90-fd5f-493c-9b63-c2cdda7ade4d" providerId="ADAL" clId="{2DE8B946-2A4D-4C88-AC07-EC2E4CACD1B0}" dt="2025-07-28T13:32:47.141" v="115" actId="26606"/>
          <ac:spMkLst>
            <pc:docMk/>
            <pc:sldMk cId="0" sldId="258"/>
            <ac:spMk id="85" creationId="{ED15573D-0E45-4691-B525-471152EC18CD}"/>
          </ac:spMkLst>
        </pc:spChg>
        <pc:spChg chg="add">
          <ac:chgData name="Barnhardt, Elizabeth" userId="6756ec90-fd5f-493c-9b63-c2cdda7ade4d" providerId="ADAL" clId="{2DE8B946-2A4D-4C88-AC07-EC2E4CACD1B0}" dt="2025-07-28T13:32:47.141" v="115" actId="26606"/>
          <ac:spMkLst>
            <pc:docMk/>
            <pc:sldMk cId="0" sldId="258"/>
            <ac:spMk id="87" creationId="{9E448559-19A4-4252-8C27-54C1DA906F8A}"/>
          </ac:spMkLst>
        </pc:spChg>
      </pc:sldChg>
      <pc:sldChg chg="addSp modSp mod setBg modNotes">
        <pc:chgData name="Barnhardt, Elizabeth" userId="6756ec90-fd5f-493c-9b63-c2cdda7ade4d" providerId="ADAL" clId="{2DE8B946-2A4D-4C88-AC07-EC2E4CACD1B0}" dt="2025-07-28T13:32:50.919" v="116" actId="26606"/>
        <pc:sldMkLst>
          <pc:docMk/>
          <pc:sldMk cId="0" sldId="259"/>
        </pc:sldMkLst>
        <pc:spChg chg="mod">
          <ac:chgData name="Barnhardt, Elizabeth" userId="6756ec90-fd5f-493c-9b63-c2cdda7ade4d" providerId="ADAL" clId="{2DE8B946-2A4D-4C88-AC07-EC2E4CACD1B0}" dt="2025-07-28T13:32:50.919" v="116" actId="26606"/>
          <ac:spMkLst>
            <pc:docMk/>
            <pc:sldMk cId="0" sldId="259"/>
            <ac:spMk id="83" creationId="{00000000-0000-0000-0000-000000000000}"/>
          </ac:spMkLst>
        </pc:spChg>
        <pc:spChg chg="mod">
          <ac:chgData name="Barnhardt, Elizabeth" userId="6756ec90-fd5f-493c-9b63-c2cdda7ade4d" providerId="ADAL" clId="{2DE8B946-2A4D-4C88-AC07-EC2E4CACD1B0}" dt="2025-07-28T13:32:50.919" v="116" actId="26606"/>
          <ac:spMkLst>
            <pc:docMk/>
            <pc:sldMk cId="0" sldId="259"/>
            <ac:spMk id="84" creationId="{00000000-0000-0000-0000-000000000000}"/>
          </ac:spMkLst>
        </pc:spChg>
        <pc:spChg chg="add">
          <ac:chgData name="Barnhardt, Elizabeth" userId="6756ec90-fd5f-493c-9b63-c2cdda7ade4d" providerId="ADAL" clId="{2DE8B946-2A4D-4C88-AC07-EC2E4CACD1B0}" dt="2025-07-28T13:32:50.919" v="116" actId="26606"/>
          <ac:spMkLst>
            <pc:docMk/>
            <pc:sldMk cId="0" sldId="259"/>
            <ac:spMk id="89" creationId="{A0D70C8A-A50E-4B41-86A2-E2F85581247D}"/>
          </ac:spMkLst>
        </pc:spChg>
        <pc:spChg chg="add">
          <ac:chgData name="Barnhardt, Elizabeth" userId="6756ec90-fd5f-493c-9b63-c2cdda7ade4d" providerId="ADAL" clId="{2DE8B946-2A4D-4C88-AC07-EC2E4CACD1B0}" dt="2025-07-28T13:32:50.919" v="116" actId="26606"/>
          <ac:spMkLst>
            <pc:docMk/>
            <pc:sldMk cId="0" sldId="259"/>
            <ac:spMk id="91" creationId="{A009E310-C7C2-4F23-B466-4417C8ED3B99}"/>
          </ac:spMkLst>
        </pc:spChg>
        <pc:spChg chg="add">
          <ac:chgData name="Barnhardt, Elizabeth" userId="6756ec90-fd5f-493c-9b63-c2cdda7ade4d" providerId="ADAL" clId="{2DE8B946-2A4D-4C88-AC07-EC2E4CACD1B0}" dt="2025-07-28T13:32:50.919" v="116" actId="26606"/>
          <ac:spMkLst>
            <pc:docMk/>
            <pc:sldMk cId="0" sldId="259"/>
            <ac:spMk id="93" creationId="{51A4F4A1-146B-4D29-852A-F60996679785}"/>
          </ac:spMkLst>
        </pc:spChg>
        <pc:spChg chg="add">
          <ac:chgData name="Barnhardt, Elizabeth" userId="6756ec90-fd5f-493c-9b63-c2cdda7ade4d" providerId="ADAL" clId="{2DE8B946-2A4D-4C88-AC07-EC2E4CACD1B0}" dt="2025-07-28T13:32:50.919" v="116" actId="26606"/>
          <ac:spMkLst>
            <pc:docMk/>
            <pc:sldMk cId="0" sldId="259"/>
            <ac:spMk id="95" creationId="{A4C31FF5-F97E-4082-BFC5-A880DB9F3F00}"/>
          </ac:spMkLst>
        </pc:spChg>
        <pc:spChg chg="add">
          <ac:chgData name="Barnhardt, Elizabeth" userId="6756ec90-fd5f-493c-9b63-c2cdda7ade4d" providerId="ADAL" clId="{2DE8B946-2A4D-4C88-AC07-EC2E4CACD1B0}" dt="2025-07-28T13:32:50.919" v="116" actId="26606"/>
          <ac:spMkLst>
            <pc:docMk/>
            <pc:sldMk cId="0" sldId="259"/>
            <ac:spMk id="97" creationId="{6015B4CE-42DE-4E9B-B800-B5B8142E6FCB}"/>
          </ac:spMkLst>
        </pc:spChg>
      </pc:sldChg>
      <pc:sldChg chg="addSp modSp mod setBg modNotes">
        <pc:chgData name="Barnhardt, Elizabeth" userId="6756ec90-fd5f-493c-9b63-c2cdda7ade4d" providerId="ADAL" clId="{2DE8B946-2A4D-4C88-AC07-EC2E4CACD1B0}" dt="2025-07-28T13:32:59.216" v="117" actId="26606"/>
        <pc:sldMkLst>
          <pc:docMk/>
          <pc:sldMk cId="0" sldId="260"/>
        </pc:sldMkLst>
        <pc:spChg chg="mod">
          <ac:chgData name="Barnhardt, Elizabeth" userId="6756ec90-fd5f-493c-9b63-c2cdda7ade4d" providerId="ADAL" clId="{2DE8B946-2A4D-4C88-AC07-EC2E4CACD1B0}" dt="2025-07-28T13:32:59.216" v="117" actId="26606"/>
          <ac:spMkLst>
            <pc:docMk/>
            <pc:sldMk cId="0" sldId="260"/>
            <ac:spMk id="89" creationId="{00000000-0000-0000-0000-000000000000}"/>
          </ac:spMkLst>
        </pc:spChg>
        <pc:spChg chg="mod">
          <ac:chgData name="Barnhardt, Elizabeth" userId="6756ec90-fd5f-493c-9b63-c2cdda7ade4d" providerId="ADAL" clId="{2DE8B946-2A4D-4C88-AC07-EC2E4CACD1B0}" dt="2025-07-28T13:32:59.216" v="117" actId="26606"/>
          <ac:spMkLst>
            <pc:docMk/>
            <pc:sldMk cId="0" sldId="260"/>
            <ac:spMk id="90" creationId="{00000000-0000-0000-0000-000000000000}"/>
          </ac:spMkLst>
        </pc:spChg>
        <pc:spChg chg="add">
          <ac:chgData name="Barnhardt, Elizabeth" userId="6756ec90-fd5f-493c-9b63-c2cdda7ade4d" providerId="ADAL" clId="{2DE8B946-2A4D-4C88-AC07-EC2E4CACD1B0}" dt="2025-07-28T13:32:59.216" v="117" actId="26606"/>
          <ac:spMkLst>
            <pc:docMk/>
            <pc:sldMk cId="0" sldId="260"/>
            <ac:spMk id="95" creationId="{A0D70C8A-A50E-4B41-86A2-E2F85581247D}"/>
          </ac:spMkLst>
        </pc:spChg>
        <pc:spChg chg="add">
          <ac:chgData name="Barnhardt, Elizabeth" userId="6756ec90-fd5f-493c-9b63-c2cdda7ade4d" providerId="ADAL" clId="{2DE8B946-2A4D-4C88-AC07-EC2E4CACD1B0}" dt="2025-07-28T13:32:59.216" v="117" actId="26606"/>
          <ac:spMkLst>
            <pc:docMk/>
            <pc:sldMk cId="0" sldId="260"/>
            <ac:spMk id="97" creationId="{A009E310-C7C2-4F23-B466-4417C8ED3B99}"/>
          </ac:spMkLst>
        </pc:spChg>
        <pc:spChg chg="add">
          <ac:chgData name="Barnhardt, Elizabeth" userId="6756ec90-fd5f-493c-9b63-c2cdda7ade4d" providerId="ADAL" clId="{2DE8B946-2A4D-4C88-AC07-EC2E4CACD1B0}" dt="2025-07-28T13:32:59.216" v="117" actId="26606"/>
          <ac:spMkLst>
            <pc:docMk/>
            <pc:sldMk cId="0" sldId="260"/>
            <ac:spMk id="99" creationId="{51A4F4A1-146B-4D29-852A-F60996679785}"/>
          </ac:spMkLst>
        </pc:spChg>
        <pc:spChg chg="add">
          <ac:chgData name="Barnhardt, Elizabeth" userId="6756ec90-fd5f-493c-9b63-c2cdda7ade4d" providerId="ADAL" clId="{2DE8B946-2A4D-4C88-AC07-EC2E4CACD1B0}" dt="2025-07-28T13:32:59.216" v="117" actId="26606"/>
          <ac:spMkLst>
            <pc:docMk/>
            <pc:sldMk cId="0" sldId="260"/>
            <ac:spMk id="101" creationId="{A4C31FF5-F97E-4082-BFC5-A880DB9F3F00}"/>
          </ac:spMkLst>
        </pc:spChg>
        <pc:spChg chg="add">
          <ac:chgData name="Barnhardt, Elizabeth" userId="6756ec90-fd5f-493c-9b63-c2cdda7ade4d" providerId="ADAL" clId="{2DE8B946-2A4D-4C88-AC07-EC2E4CACD1B0}" dt="2025-07-28T13:32:59.216" v="117" actId="26606"/>
          <ac:spMkLst>
            <pc:docMk/>
            <pc:sldMk cId="0" sldId="260"/>
            <ac:spMk id="103" creationId="{6015B4CE-42DE-4E9B-B800-B5B8142E6FCB}"/>
          </ac:spMkLst>
        </pc:spChg>
      </pc:sldChg>
      <pc:sldChg chg="addSp delSp modSp mod setBg modNotes">
        <pc:chgData name="Barnhardt, Elizabeth" userId="6756ec90-fd5f-493c-9b63-c2cdda7ade4d" providerId="ADAL" clId="{2DE8B946-2A4D-4C88-AC07-EC2E4CACD1B0}" dt="2025-07-28T13:33:05.827" v="120" actId="26606"/>
        <pc:sldMkLst>
          <pc:docMk/>
          <pc:sldMk cId="0" sldId="261"/>
        </pc:sldMkLst>
        <pc:spChg chg="mod">
          <ac:chgData name="Barnhardt, Elizabeth" userId="6756ec90-fd5f-493c-9b63-c2cdda7ade4d" providerId="ADAL" clId="{2DE8B946-2A4D-4C88-AC07-EC2E4CACD1B0}" dt="2025-07-28T13:33:05.827" v="120" actId="26606"/>
          <ac:spMkLst>
            <pc:docMk/>
            <pc:sldMk cId="0" sldId="261"/>
            <ac:spMk id="95" creationId="{00000000-0000-0000-0000-000000000000}"/>
          </ac:spMkLst>
        </pc:spChg>
        <pc:spChg chg="add del">
          <ac:chgData name="Barnhardt, Elizabeth" userId="6756ec90-fd5f-493c-9b63-c2cdda7ade4d" providerId="ADAL" clId="{2DE8B946-2A4D-4C88-AC07-EC2E4CACD1B0}" dt="2025-07-28T13:33:05.810" v="119" actId="26606"/>
          <ac:spMkLst>
            <pc:docMk/>
            <pc:sldMk cId="0" sldId="261"/>
            <ac:spMk id="100" creationId="{B32F73EB-B46F-4F77-B3DC-7C374906F3B4}"/>
          </ac:spMkLst>
        </pc:spChg>
        <pc:spChg chg="add del">
          <ac:chgData name="Barnhardt, Elizabeth" userId="6756ec90-fd5f-493c-9b63-c2cdda7ade4d" providerId="ADAL" clId="{2DE8B946-2A4D-4C88-AC07-EC2E4CACD1B0}" dt="2025-07-28T13:33:05.810" v="119" actId="26606"/>
          <ac:spMkLst>
            <pc:docMk/>
            <pc:sldMk cId="0" sldId="261"/>
            <ac:spMk id="102" creationId="{ADDB10B3-CF45-4294-8994-0E8AD1FC6ECB}"/>
          </ac:spMkLst>
        </pc:spChg>
        <pc:spChg chg="add del">
          <ac:chgData name="Barnhardt, Elizabeth" userId="6756ec90-fd5f-493c-9b63-c2cdda7ade4d" providerId="ADAL" clId="{2DE8B946-2A4D-4C88-AC07-EC2E4CACD1B0}" dt="2025-07-28T13:33:05.810" v="119" actId="26606"/>
          <ac:spMkLst>
            <pc:docMk/>
            <pc:sldMk cId="0" sldId="261"/>
            <ac:spMk id="104" creationId="{5145417F-1D1B-48A7-B4DA-BAD73B02C815}"/>
          </ac:spMkLst>
        </pc:spChg>
        <pc:spChg chg="add del">
          <ac:chgData name="Barnhardt, Elizabeth" userId="6756ec90-fd5f-493c-9b63-c2cdda7ade4d" providerId="ADAL" clId="{2DE8B946-2A4D-4C88-AC07-EC2E4CACD1B0}" dt="2025-07-28T13:33:05.810" v="119" actId="26606"/>
          <ac:spMkLst>
            <pc:docMk/>
            <pc:sldMk cId="0" sldId="261"/>
            <ac:spMk id="106" creationId="{13CF9D9F-1672-4D0C-934E-CD9EE1BE54BA}"/>
          </ac:spMkLst>
        </pc:spChg>
        <pc:spChg chg="add del">
          <ac:chgData name="Barnhardt, Elizabeth" userId="6756ec90-fd5f-493c-9b63-c2cdda7ade4d" providerId="ADAL" clId="{2DE8B946-2A4D-4C88-AC07-EC2E4CACD1B0}" dt="2025-07-28T13:33:05.810" v="119" actId="26606"/>
          <ac:spMkLst>
            <pc:docMk/>
            <pc:sldMk cId="0" sldId="261"/>
            <ac:spMk id="113" creationId="{D071C0CD-5EFD-45A1-AAFD-61C3D4A65188}"/>
          </ac:spMkLst>
        </pc:spChg>
        <pc:spChg chg="add del">
          <ac:chgData name="Barnhardt, Elizabeth" userId="6756ec90-fd5f-493c-9b63-c2cdda7ade4d" providerId="ADAL" clId="{2DE8B946-2A4D-4C88-AC07-EC2E4CACD1B0}" dt="2025-07-28T13:33:05.810" v="119" actId="26606"/>
          <ac:spMkLst>
            <pc:docMk/>
            <pc:sldMk cId="0" sldId="261"/>
            <ac:spMk id="115" creationId="{8A03302C-20A2-4C4F-9760-E85AE1041385}"/>
          </ac:spMkLst>
        </pc:spChg>
        <pc:spChg chg="add del">
          <ac:chgData name="Barnhardt, Elizabeth" userId="6756ec90-fd5f-493c-9b63-c2cdda7ade4d" providerId="ADAL" clId="{2DE8B946-2A4D-4C88-AC07-EC2E4CACD1B0}" dt="2025-07-28T13:33:05.810" v="119" actId="26606"/>
          <ac:spMkLst>
            <pc:docMk/>
            <pc:sldMk cId="0" sldId="261"/>
            <ac:spMk id="117" creationId="{D00F093B-0739-4429-B30D-D72924D08871}"/>
          </ac:spMkLst>
        </pc:spChg>
        <pc:spChg chg="add del">
          <ac:chgData name="Barnhardt, Elizabeth" userId="6756ec90-fd5f-493c-9b63-c2cdda7ade4d" providerId="ADAL" clId="{2DE8B946-2A4D-4C88-AC07-EC2E4CACD1B0}" dt="2025-07-28T13:33:05.810" v="119" actId="26606"/>
          <ac:spMkLst>
            <pc:docMk/>
            <pc:sldMk cId="0" sldId="261"/>
            <ac:spMk id="119" creationId="{1BB92999-6A40-480A-8965-2F20DFB032B5}"/>
          </ac:spMkLst>
        </pc:spChg>
        <pc:spChg chg="add">
          <ac:chgData name="Barnhardt, Elizabeth" userId="6756ec90-fd5f-493c-9b63-c2cdda7ade4d" providerId="ADAL" clId="{2DE8B946-2A4D-4C88-AC07-EC2E4CACD1B0}" dt="2025-07-28T13:33:05.827" v="120" actId="26606"/>
          <ac:spMkLst>
            <pc:docMk/>
            <pc:sldMk cId="0" sldId="261"/>
            <ac:spMk id="127" creationId="{B32F73EB-B46F-4F77-B3DC-7C374906F3B4}"/>
          </ac:spMkLst>
        </pc:spChg>
        <pc:spChg chg="add">
          <ac:chgData name="Barnhardt, Elizabeth" userId="6756ec90-fd5f-493c-9b63-c2cdda7ade4d" providerId="ADAL" clId="{2DE8B946-2A4D-4C88-AC07-EC2E4CACD1B0}" dt="2025-07-28T13:33:05.827" v="120" actId="26606"/>
          <ac:spMkLst>
            <pc:docMk/>
            <pc:sldMk cId="0" sldId="261"/>
            <ac:spMk id="128" creationId="{ADDB10B3-CF45-4294-8994-0E8AD1FC6ECB}"/>
          </ac:spMkLst>
        </pc:spChg>
        <pc:spChg chg="add">
          <ac:chgData name="Barnhardt, Elizabeth" userId="6756ec90-fd5f-493c-9b63-c2cdda7ade4d" providerId="ADAL" clId="{2DE8B946-2A4D-4C88-AC07-EC2E4CACD1B0}" dt="2025-07-28T13:33:05.827" v="120" actId="26606"/>
          <ac:spMkLst>
            <pc:docMk/>
            <pc:sldMk cId="0" sldId="261"/>
            <ac:spMk id="129" creationId="{5145417F-1D1B-48A7-B4DA-BAD73B02C815}"/>
          </ac:spMkLst>
        </pc:spChg>
        <pc:spChg chg="add">
          <ac:chgData name="Barnhardt, Elizabeth" userId="6756ec90-fd5f-493c-9b63-c2cdda7ade4d" providerId="ADAL" clId="{2DE8B946-2A4D-4C88-AC07-EC2E4CACD1B0}" dt="2025-07-28T13:33:05.827" v="120" actId="26606"/>
          <ac:spMkLst>
            <pc:docMk/>
            <pc:sldMk cId="0" sldId="261"/>
            <ac:spMk id="130" creationId="{13CF9D9F-1672-4D0C-934E-CD9EE1BE54BA}"/>
          </ac:spMkLst>
        </pc:spChg>
        <pc:spChg chg="add">
          <ac:chgData name="Barnhardt, Elizabeth" userId="6756ec90-fd5f-493c-9b63-c2cdda7ade4d" providerId="ADAL" clId="{2DE8B946-2A4D-4C88-AC07-EC2E4CACD1B0}" dt="2025-07-28T13:33:05.827" v="120" actId="26606"/>
          <ac:spMkLst>
            <pc:docMk/>
            <pc:sldMk cId="0" sldId="261"/>
            <ac:spMk id="132" creationId="{B645BD8A-B13F-463A-9101-4FB883F064BD}"/>
          </ac:spMkLst>
        </pc:spChg>
        <pc:spChg chg="add">
          <ac:chgData name="Barnhardt, Elizabeth" userId="6756ec90-fd5f-493c-9b63-c2cdda7ade4d" providerId="ADAL" clId="{2DE8B946-2A4D-4C88-AC07-EC2E4CACD1B0}" dt="2025-07-28T13:33:05.827" v="120" actId="26606"/>
          <ac:spMkLst>
            <pc:docMk/>
            <pc:sldMk cId="0" sldId="261"/>
            <ac:spMk id="133" creationId="{4B934719-2D81-443B-8FB8-9CA4FFF2EBDE}"/>
          </ac:spMkLst>
        </pc:spChg>
        <pc:grpChg chg="add del">
          <ac:chgData name="Barnhardt, Elizabeth" userId="6756ec90-fd5f-493c-9b63-c2cdda7ade4d" providerId="ADAL" clId="{2DE8B946-2A4D-4C88-AC07-EC2E4CACD1B0}" dt="2025-07-28T13:33:05.810" v="119" actId="26606"/>
          <ac:grpSpMkLst>
            <pc:docMk/>
            <pc:sldMk cId="0" sldId="261"/>
            <ac:grpSpMk id="108" creationId="{1558C702-CA14-4264-B8FC-A5120F75DE0A}"/>
          </ac:grpSpMkLst>
        </pc:grpChg>
        <pc:grpChg chg="add">
          <ac:chgData name="Barnhardt, Elizabeth" userId="6756ec90-fd5f-493c-9b63-c2cdda7ade4d" providerId="ADAL" clId="{2DE8B946-2A4D-4C88-AC07-EC2E4CACD1B0}" dt="2025-07-28T13:33:05.827" v="120" actId="26606"/>
          <ac:grpSpMkLst>
            <pc:docMk/>
            <pc:sldMk cId="0" sldId="261"/>
            <ac:grpSpMk id="131" creationId="{1558C702-CA14-4264-B8FC-A5120F75DE0A}"/>
          </ac:grpSpMkLst>
        </pc:grpChg>
        <pc:cxnChg chg="add del">
          <ac:chgData name="Barnhardt, Elizabeth" userId="6756ec90-fd5f-493c-9b63-c2cdda7ade4d" providerId="ADAL" clId="{2DE8B946-2A4D-4C88-AC07-EC2E4CACD1B0}" dt="2025-07-28T13:33:05.810" v="119" actId="26606"/>
          <ac:cxnSpMkLst>
            <pc:docMk/>
            <pc:sldMk cId="0" sldId="261"/>
            <ac:cxnSpMk id="121" creationId="{15573B87-7D61-460C-9ADA-EF63674E3A97}"/>
          </ac:cxnSpMkLst>
        </pc:cxnChg>
        <pc:cxnChg chg="add del">
          <ac:chgData name="Barnhardt, Elizabeth" userId="6756ec90-fd5f-493c-9b63-c2cdda7ade4d" providerId="ADAL" clId="{2DE8B946-2A4D-4C88-AC07-EC2E4CACD1B0}" dt="2025-07-28T13:33:05.810" v="119" actId="26606"/>
          <ac:cxnSpMkLst>
            <pc:docMk/>
            <pc:sldMk cId="0" sldId="261"/>
            <ac:cxnSpMk id="123" creationId="{0AAF6B7C-985D-4351-9564-8DBDF5BB03EA}"/>
          </ac:cxnSpMkLst>
        </pc:cxnChg>
        <pc:cxnChg chg="add del">
          <ac:chgData name="Barnhardt, Elizabeth" userId="6756ec90-fd5f-493c-9b63-c2cdda7ade4d" providerId="ADAL" clId="{2DE8B946-2A4D-4C88-AC07-EC2E4CACD1B0}" dt="2025-07-28T13:33:05.810" v="119" actId="26606"/>
          <ac:cxnSpMkLst>
            <pc:docMk/>
            <pc:sldMk cId="0" sldId="261"/>
            <ac:cxnSpMk id="125" creationId="{F88433F4-33AB-4CE1-9DE3-72A8403654F1}"/>
          </ac:cxnSpMkLst>
        </pc:cxnChg>
        <pc:cxnChg chg="add">
          <ac:chgData name="Barnhardt, Elizabeth" userId="6756ec90-fd5f-493c-9b63-c2cdda7ade4d" providerId="ADAL" clId="{2DE8B946-2A4D-4C88-AC07-EC2E4CACD1B0}" dt="2025-07-28T13:33:05.827" v="120" actId="26606"/>
          <ac:cxnSpMkLst>
            <pc:docMk/>
            <pc:sldMk cId="0" sldId="261"/>
            <ac:cxnSpMk id="134" creationId="{B29CC623-FD26-47FD-9E70-44325D453EF1}"/>
          </ac:cxnSpMkLst>
        </pc:cxnChg>
      </pc:sldChg>
      <pc:sldChg chg="modSp del mod modNotes">
        <pc:chgData name="Barnhardt, Elizabeth" userId="6756ec90-fd5f-493c-9b63-c2cdda7ade4d" providerId="ADAL" clId="{2DE8B946-2A4D-4C88-AC07-EC2E4CACD1B0}" dt="2025-07-28T13:33:38.823" v="124" actId="2696"/>
        <pc:sldMkLst>
          <pc:docMk/>
          <pc:sldMk cId="0" sldId="262"/>
        </pc:sldMkLst>
        <pc:spChg chg="mod">
          <ac:chgData name="Barnhardt, Elizabeth" userId="6756ec90-fd5f-493c-9b63-c2cdda7ade4d" providerId="ADAL" clId="{2DE8B946-2A4D-4C88-AC07-EC2E4CACD1B0}" dt="2025-07-28T13:32:14.451" v="93" actId="27636"/>
          <ac:spMkLst>
            <pc:docMk/>
            <pc:sldMk cId="0" sldId="262"/>
            <ac:spMk id="100" creationId="{00000000-0000-0000-0000-000000000000}"/>
          </ac:spMkLst>
        </pc:spChg>
        <pc:spChg chg="mod">
          <ac:chgData name="Barnhardt, Elizabeth" userId="6756ec90-fd5f-493c-9b63-c2cdda7ade4d" providerId="ADAL" clId="{2DE8B946-2A4D-4C88-AC07-EC2E4CACD1B0}" dt="2025-07-28T13:32:14.086" v="87"/>
          <ac:spMkLst>
            <pc:docMk/>
            <pc:sldMk cId="0" sldId="262"/>
            <ac:spMk id="101" creationId="{00000000-0000-0000-0000-000000000000}"/>
          </ac:spMkLst>
        </pc:spChg>
      </pc:sldChg>
      <pc:sldChg chg="modNotes">
        <pc:chgData name="Barnhardt, Elizabeth" userId="6756ec90-fd5f-493c-9b63-c2cdda7ade4d" providerId="ADAL" clId="{2DE8B946-2A4D-4C88-AC07-EC2E4CACD1B0}" dt="2025-07-28T13:31:53.591" v="1"/>
        <pc:sldMkLst>
          <pc:docMk/>
          <pc:sldMk cId="0" sldId="263"/>
        </pc:sldMkLst>
      </pc:sldChg>
      <pc:sldChg chg="addSp modSp mod setBg modNotes">
        <pc:chgData name="Barnhardt, Elizabeth" userId="6756ec90-fd5f-493c-9b63-c2cdda7ade4d" providerId="ADAL" clId="{2DE8B946-2A4D-4C88-AC07-EC2E4CACD1B0}" dt="2025-07-28T13:34:13.217" v="129" actId="26606"/>
        <pc:sldMkLst>
          <pc:docMk/>
          <pc:sldMk cId="0" sldId="264"/>
        </pc:sldMkLst>
        <pc:spChg chg="mod">
          <ac:chgData name="Barnhardt, Elizabeth" userId="6756ec90-fd5f-493c-9b63-c2cdda7ade4d" providerId="ADAL" clId="{2DE8B946-2A4D-4C88-AC07-EC2E4CACD1B0}" dt="2025-07-28T13:34:13.217" v="129" actId="26606"/>
          <ac:spMkLst>
            <pc:docMk/>
            <pc:sldMk cId="0" sldId="264"/>
            <ac:spMk id="114" creationId="{00000000-0000-0000-0000-000000000000}"/>
          </ac:spMkLst>
        </pc:spChg>
        <pc:spChg chg="mod ord">
          <ac:chgData name="Barnhardt, Elizabeth" userId="6756ec90-fd5f-493c-9b63-c2cdda7ade4d" providerId="ADAL" clId="{2DE8B946-2A4D-4C88-AC07-EC2E4CACD1B0}" dt="2025-07-28T13:34:13.217" v="129" actId="26606"/>
          <ac:spMkLst>
            <pc:docMk/>
            <pc:sldMk cId="0" sldId="264"/>
            <ac:spMk id="115" creationId="{00000000-0000-0000-0000-000000000000}"/>
          </ac:spMkLst>
        </pc:spChg>
        <pc:spChg chg="add">
          <ac:chgData name="Barnhardt, Elizabeth" userId="6756ec90-fd5f-493c-9b63-c2cdda7ade4d" providerId="ADAL" clId="{2DE8B946-2A4D-4C88-AC07-EC2E4CACD1B0}" dt="2025-07-28T13:34:13.217" v="129" actId="26606"/>
          <ac:spMkLst>
            <pc:docMk/>
            <pc:sldMk cId="0" sldId="264"/>
            <ac:spMk id="121" creationId="{4999FE9C-D8F9-4F9B-B95B-608C3EF6B209}"/>
          </ac:spMkLst>
        </pc:spChg>
        <pc:spChg chg="add">
          <ac:chgData name="Barnhardt, Elizabeth" userId="6756ec90-fd5f-493c-9b63-c2cdda7ade4d" providerId="ADAL" clId="{2DE8B946-2A4D-4C88-AC07-EC2E4CACD1B0}" dt="2025-07-28T13:34:13.217" v="129" actId="26606"/>
          <ac:spMkLst>
            <pc:docMk/>
            <pc:sldMk cId="0" sldId="264"/>
            <ac:spMk id="123" creationId="{1EA67672-C6FE-460A-AF18-7C937AF3DA65}"/>
          </ac:spMkLst>
        </pc:spChg>
        <pc:spChg chg="add">
          <ac:chgData name="Barnhardt, Elizabeth" userId="6756ec90-fd5f-493c-9b63-c2cdda7ade4d" providerId="ADAL" clId="{2DE8B946-2A4D-4C88-AC07-EC2E4CACD1B0}" dt="2025-07-28T13:34:13.217" v="129" actId="26606"/>
          <ac:spMkLst>
            <pc:docMk/>
            <pc:sldMk cId="0" sldId="264"/>
            <ac:spMk id="125" creationId="{3139E405-F5B0-4F82-81A4-F09D3FA95018}"/>
          </ac:spMkLst>
        </pc:spChg>
        <pc:picChg chg="mod">
          <ac:chgData name="Barnhardt, Elizabeth" userId="6756ec90-fd5f-493c-9b63-c2cdda7ade4d" providerId="ADAL" clId="{2DE8B946-2A4D-4C88-AC07-EC2E4CACD1B0}" dt="2025-07-28T13:34:13.217" v="129" actId="26606"/>
          <ac:picMkLst>
            <pc:docMk/>
            <pc:sldMk cId="0" sldId="264"/>
            <ac:picMk id="116" creationId="{00000000-0000-0000-0000-000000000000}"/>
          </ac:picMkLst>
        </pc:picChg>
      </pc:sldChg>
      <pc:sldChg chg="modSp mod modNotes">
        <pc:chgData name="Barnhardt, Elizabeth" userId="6756ec90-fd5f-493c-9b63-c2cdda7ade4d" providerId="ADAL" clId="{2DE8B946-2A4D-4C88-AC07-EC2E4CACD1B0}" dt="2025-07-28T13:32:14.475" v="94" actId="27636"/>
        <pc:sldMkLst>
          <pc:docMk/>
          <pc:sldMk cId="0" sldId="265"/>
        </pc:sldMkLst>
        <pc:spChg chg="mod">
          <ac:chgData name="Barnhardt, Elizabeth" userId="6756ec90-fd5f-493c-9b63-c2cdda7ade4d" providerId="ADAL" clId="{2DE8B946-2A4D-4C88-AC07-EC2E4CACD1B0}" dt="2025-07-28T13:32:14.475" v="94" actId="27636"/>
          <ac:spMkLst>
            <pc:docMk/>
            <pc:sldMk cId="0" sldId="265"/>
            <ac:spMk id="121" creationId="{00000000-0000-0000-0000-000000000000}"/>
          </ac:spMkLst>
        </pc:spChg>
        <pc:spChg chg="mod">
          <ac:chgData name="Barnhardt, Elizabeth" userId="6756ec90-fd5f-493c-9b63-c2cdda7ade4d" providerId="ADAL" clId="{2DE8B946-2A4D-4C88-AC07-EC2E4CACD1B0}" dt="2025-07-28T13:32:14.086" v="87"/>
          <ac:spMkLst>
            <pc:docMk/>
            <pc:sldMk cId="0" sldId="265"/>
            <ac:spMk id="122" creationId="{00000000-0000-0000-0000-000000000000}"/>
          </ac:spMkLst>
        </pc:spChg>
      </pc:sldChg>
      <pc:sldChg chg="addSp modSp mod setBg modNotes">
        <pc:chgData name="Barnhardt, Elizabeth" userId="6756ec90-fd5f-493c-9b63-c2cdda7ade4d" providerId="ADAL" clId="{2DE8B946-2A4D-4C88-AC07-EC2E4CACD1B0}" dt="2025-07-28T13:39:08.427" v="196" actId="20577"/>
        <pc:sldMkLst>
          <pc:docMk/>
          <pc:sldMk cId="0" sldId="266"/>
        </pc:sldMkLst>
        <pc:spChg chg="mod">
          <ac:chgData name="Barnhardt, Elizabeth" userId="6756ec90-fd5f-493c-9b63-c2cdda7ade4d" providerId="ADAL" clId="{2DE8B946-2A4D-4C88-AC07-EC2E4CACD1B0}" dt="2025-07-28T13:34:22.782" v="130" actId="26606"/>
          <ac:spMkLst>
            <pc:docMk/>
            <pc:sldMk cId="0" sldId="266"/>
            <ac:spMk id="130" creationId="{00000000-0000-0000-0000-000000000000}"/>
          </ac:spMkLst>
        </pc:spChg>
        <pc:spChg chg="mod ord">
          <ac:chgData name="Barnhardt, Elizabeth" userId="6756ec90-fd5f-493c-9b63-c2cdda7ade4d" providerId="ADAL" clId="{2DE8B946-2A4D-4C88-AC07-EC2E4CACD1B0}" dt="2025-07-28T13:39:08.427" v="196" actId="20577"/>
          <ac:spMkLst>
            <pc:docMk/>
            <pc:sldMk cId="0" sldId="266"/>
            <ac:spMk id="131" creationId="{00000000-0000-0000-0000-000000000000}"/>
          </ac:spMkLst>
        </pc:spChg>
        <pc:spChg chg="add">
          <ac:chgData name="Barnhardt, Elizabeth" userId="6756ec90-fd5f-493c-9b63-c2cdda7ade4d" providerId="ADAL" clId="{2DE8B946-2A4D-4C88-AC07-EC2E4CACD1B0}" dt="2025-07-28T13:34:22.782" v="130" actId="26606"/>
          <ac:spMkLst>
            <pc:docMk/>
            <pc:sldMk cId="0" sldId="266"/>
            <ac:spMk id="137" creationId="{4999FE9C-D8F9-4F9B-B95B-608C3EF6B209}"/>
          </ac:spMkLst>
        </pc:spChg>
        <pc:spChg chg="add">
          <ac:chgData name="Barnhardt, Elizabeth" userId="6756ec90-fd5f-493c-9b63-c2cdda7ade4d" providerId="ADAL" clId="{2DE8B946-2A4D-4C88-AC07-EC2E4CACD1B0}" dt="2025-07-28T13:34:22.782" v="130" actId="26606"/>
          <ac:spMkLst>
            <pc:docMk/>
            <pc:sldMk cId="0" sldId="266"/>
            <ac:spMk id="139" creationId="{1EA67672-C6FE-460A-AF18-7C937AF3DA65}"/>
          </ac:spMkLst>
        </pc:spChg>
        <pc:spChg chg="add">
          <ac:chgData name="Barnhardt, Elizabeth" userId="6756ec90-fd5f-493c-9b63-c2cdda7ade4d" providerId="ADAL" clId="{2DE8B946-2A4D-4C88-AC07-EC2E4CACD1B0}" dt="2025-07-28T13:34:22.782" v="130" actId="26606"/>
          <ac:spMkLst>
            <pc:docMk/>
            <pc:sldMk cId="0" sldId="266"/>
            <ac:spMk id="141" creationId="{3139E405-F5B0-4F82-81A4-F09D3FA95018}"/>
          </ac:spMkLst>
        </pc:spChg>
        <pc:picChg chg="mod">
          <ac:chgData name="Barnhardt, Elizabeth" userId="6756ec90-fd5f-493c-9b63-c2cdda7ade4d" providerId="ADAL" clId="{2DE8B946-2A4D-4C88-AC07-EC2E4CACD1B0}" dt="2025-07-28T13:34:22.782" v="130" actId="26606"/>
          <ac:picMkLst>
            <pc:docMk/>
            <pc:sldMk cId="0" sldId="266"/>
            <ac:picMk id="132" creationId="{00000000-0000-0000-0000-000000000000}"/>
          </ac:picMkLst>
        </pc:picChg>
      </pc:sldChg>
      <pc:sldChg chg="addSp modSp mod setBg modNotes">
        <pc:chgData name="Barnhardt, Elizabeth" userId="6756ec90-fd5f-493c-9b63-c2cdda7ade4d" providerId="ADAL" clId="{2DE8B946-2A4D-4C88-AC07-EC2E4CACD1B0}" dt="2025-07-28T13:34:27.296" v="131" actId="26606"/>
        <pc:sldMkLst>
          <pc:docMk/>
          <pc:sldMk cId="0" sldId="267"/>
        </pc:sldMkLst>
        <pc:spChg chg="mod">
          <ac:chgData name="Barnhardt, Elizabeth" userId="6756ec90-fd5f-493c-9b63-c2cdda7ade4d" providerId="ADAL" clId="{2DE8B946-2A4D-4C88-AC07-EC2E4CACD1B0}" dt="2025-07-28T13:34:27.296" v="131" actId="26606"/>
          <ac:spMkLst>
            <pc:docMk/>
            <pc:sldMk cId="0" sldId="267"/>
            <ac:spMk id="137" creationId="{00000000-0000-0000-0000-000000000000}"/>
          </ac:spMkLst>
        </pc:spChg>
        <pc:spChg chg="mod">
          <ac:chgData name="Barnhardt, Elizabeth" userId="6756ec90-fd5f-493c-9b63-c2cdda7ade4d" providerId="ADAL" clId="{2DE8B946-2A4D-4C88-AC07-EC2E4CACD1B0}" dt="2025-07-28T13:34:27.296" v="131" actId="26606"/>
          <ac:spMkLst>
            <pc:docMk/>
            <pc:sldMk cId="0" sldId="267"/>
            <ac:spMk id="138" creationId="{00000000-0000-0000-0000-000000000000}"/>
          </ac:spMkLst>
        </pc:spChg>
        <pc:spChg chg="add">
          <ac:chgData name="Barnhardt, Elizabeth" userId="6756ec90-fd5f-493c-9b63-c2cdda7ade4d" providerId="ADAL" clId="{2DE8B946-2A4D-4C88-AC07-EC2E4CACD1B0}" dt="2025-07-28T13:34:27.296" v="131" actId="26606"/>
          <ac:spMkLst>
            <pc:docMk/>
            <pc:sldMk cId="0" sldId="267"/>
            <ac:spMk id="143" creationId="{A0D70C8A-A50E-4B41-86A2-E2F85581247D}"/>
          </ac:spMkLst>
        </pc:spChg>
        <pc:spChg chg="add">
          <ac:chgData name="Barnhardt, Elizabeth" userId="6756ec90-fd5f-493c-9b63-c2cdda7ade4d" providerId="ADAL" clId="{2DE8B946-2A4D-4C88-AC07-EC2E4CACD1B0}" dt="2025-07-28T13:34:27.296" v="131" actId="26606"/>
          <ac:spMkLst>
            <pc:docMk/>
            <pc:sldMk cId="0" sldId="267"/>
            <ac:spMk id="145" creationId="{A009E310-C7C2-4F23-B466-4417C8ED3B99}"/>
          </ac:spMkLst>
        </pc:spChg>
        <pc:spChg chg="add">
          <ac:chgData name="Barnhardt, Elizabeth" userId="6756ec90-fd5f-493c-9b63-c2cdda7ade4d" providerId="ADAL" clId="{2DE8B946-2A4D-4C88-AC07-EC2E4CACD1B0}" dt="2025-07-28T13:34:27.296" v="131" actId="26606"/>
          <ac:spMkLst>
            <pc:docMk/>
            <pc:sldMk cId="0" sldId="267"/>
            <ac:spMk id="147" creationId="{51A4F4A1-146B-4D29-852A-F60996679785}"/>
          </ac:spMkLst>
        </pc:spChg>
        <pc:spChg chg="add">
          <ac:chgData name="Barnhardt, Elizabeth" userId="6756ec90-fd5f-493c-9b63-c2cdda7ade4d" providerId="ADAL" clId="{2DE8B946-2A4D-4C88-AC07-EC2E4CACD1B0}" dt="2025-07-28T13:34:27.296" v="131" actId="26606"/>
          <ac:spMkLst>
            <pc:docMk/>
            <pc:sldMk cId="0" sldId="267"/>
            <ac:spMk id="149" creationId="{A4C31FF5-F97E-4082-BFC5-A880DB9F3F00}"/>
          </ac:spMkLst>
        </pc:spChg>
        <pc:spChg chg="add">
          <ac:chgData name="Barnhardt, Elizabeth" userId="6756ec90-fd5f-493c-9b63-c2cdda7ade4d" providerId="ADAL" clId="{2DE8B946-2A4D-4C88-AC07-EC2E4CACD1B0}" dt="2025-07-28T13:34:27.296" v="131" actId="26606"/>
          <ac:spMkLst>
            <pc:docMk/>
            <pc:sldMk cId="0" sldId="267"/>
            <ac:spMk id="151" creationId="{6015B4CE-42DE-4E9B-B800-B5B8142E6FCB}"/>
          </ac:spMkLst>
        </pc:spChg>
      </pc:sldChg>
      <pc:sldChg chg="addSp delSp modSp mod setBg modNotes">
        <pc:chgData name="Barnhardt, Elizabeth" userId="6756ec90-fd5f-493c-9b63-c2cdda7ade4d" providerId="ADAL" clId="{2DE8B946-2A4D-4C88-AC07-EC2E4CACD1B0}" dt="2025-07-28T13:34:34.051" v="134" actId="26606"/>
        <pc:sldMkLst>
          <pc:docMk/>
          <pc:sldMk cId="0" sldId="268"/>
        </pc:sldMkLst>
        <pc:spChg chg="mod">
          <ac:chgData name="Barnhardt, Elizabeth" userId="6756ec90-fd5f-493c-9b63-c2cdda7ade4d" providerId="ADAL" clId="{2DE8B946-2A4D-4C88-AC07-EC2E4CACD1B0}" dt="2025-07-28T13:34:34.051" v="134" actId="26606"/>
          <ac:spMkLst>
            <pc:docMk/>
            <pc:sldMk cId="0" sldId="268"/>
            <ac:spMk id="143" creationId="{00000000-0000-0000-0000-000000000000}"/>
          </ac:spMkLst>
        </pc:spChg>
        <pc:spChg chg="del mod">
          <ac:chgData name="Barnhardt, Elizabeth" userId="6756ec90-fd5f-493c-9b63-c2cdda7ade4d" providerId="ADAL" clId="{2DE8B946-2A4D-4C88-AC07-EC2E4CACD1B0}" dt="2025-07-28T13:34:34.051" v="134" actId="26606"/>
          <ac:spMkLst>
            <pc:docMk/>
            <pc:sldMk cId="0" sldId="268"/>
            <ac:spMk id="144" creationId="{00000000-0000-0000-0000-000000000000}"/>
          </ac:spMkLst>
        </pc:spChg>
        <pc:spChg chg="add del">
          <ac:chgData name="Barnhardt, Elizabeth" userId="6756ec90-fd5f-493c-9b63-c2cdda7ade4d" providerId="ADAL" clId="{2DE8B946-2A4D-4C88-AC07-EC2E4CACD1B0}" dt="2025-07-28T13:34:34.038" v="133" actId="26606"/>
          <ac:spMkLst>
            <pc:docMk/>
            <pc:sldMk cId="0" sldId="268"/>
            <ac:spMk id="149" creationId="{A0D70C8A-A50E-4B41-86A2-E2F85581247D}"/>
          </ac:spMkLst>
        </pc:spChg>
        <pc:spChg chg="add">
          <ac:chgData name="Barnhardt, Elizabeth" userId="6756ec90-fd5f-493c-9b63-c2cdda7ade4d" providerId="ADAL" clId="{2DE8B946-2A4D-4C88-AC07-EC2E4CACD1B0}" dt="2025-07-28T13:34:34.051" v="134" actId="26606"/>
          <ac:spMkLst>
            <pc:docMk/>
            <pc:sldMk cId="0" sldId="268"/>
            <ac:spMk id="150" creationId="{52C9F0CC-9F30-4B99-AC35-5A6C416A0515}"/>
          </ac:spMkLst>
        </pc:spChg>
        <pc:spChg chg="add del">
          <ac:chgData name="Barnhardt, Elizabeth" userId="6756ec90-fd5f-493c-9b63-c2cdda7ade4d" providerId="ADAL" clId="{2DE8B946-2A4D-4C88-AC07-EC2E4CACD1B0}" dt="2025-07-28T13:34:34.038" v="133" actId="26606"/>
          <ac:spMkLst>
            <pc:docMk/>
            <pc:sldMk cId="0" sldId="268"/>
            <ac:spMk id="151" creationId="{A009E310-C7C2-4F23-B466-4417C8ED3B99}"/>
          </ac:spMkLst>
        </pc:spChg>
        <pc:spChg chg="add">
          <ac:chgData name="Barnhardt, Elizabeth" userId="6756ec90-fd5f-493c-9b63-c2cdda7ade4d" providerId="ADAL" clId="{2DE8B946-2A4D-4C88-AC07-EC2E4CACD1B0}" dt="2025-07-28T13:34:34.051" v="134" actId="26606"/>
          <ac:spMkLst>
            <pc:docMk/>
            <pc:sldMk cId="0" sldId="268"/>
            <ac:spMk id="152" creationId="{7455F7F3-3A58-4BBB-95C7-CF706F9FFA10}"/>
          </ac:spMkLst>
        </pc:spChg>
        <pc:spChg chg="add del">
          <ac:chgData name="Barnhardt, Elizabeth" userId="6756ec90-fd5f-493c-9b63-c2cdda7ade4d" providerId="ADAL" clId="{2DE8B946-2A4D-4C88-AC07-EC2E4CACD1B0}" dt="2025-07-28T13:34:34.038" v="133" actId="26606"/>
          <ac:spMkLst>
            <pc:docMk/>
            <pc:sldMk cId="0" sldId="268"/>
            <ac:spMk id="153" creationId="{51A4F4A1-146B-4D29-852A-F60996679785}"/>
          </ac:spMkLst>
        </pc:spChg>
        <pc:spChg chg="add">
          <ac:chgData name="Barnhardt, Elizabeth" userId="6756ec90-fd5f-493c-9b63-c2cdda7ade4d" providerId="ADAL" clId="{2DE8B946-2A4D-4C88-AC07-EC2E4CACD1B0}" dt="2025-07-28T13:34:34.051" v="134" actId="26606"/>
          <ac:spMkLst>
            <pc:docMk/>
            <pc:sldMk cId="0" sldId="268"/>
            <ac:spMk id="154" creationId="{3AE3D314-6F93-4D91-8C0F-E92657F465C6}"/>
          </ac:spMkLst>
        </pc:spChg>
        <pc:spChg chg="add del">
          <ac:chgData name="Barnhardt, Elizabeth" userId="6756ec90-fd5f-493c-9b63-c2cdda7ade4d" providerId="ADAL" clId="{2DE8B946-2A4D-4C88-AC07-EC2E4CACD1B0}" dt="2025-07-28T13:34:34.038" v="133" actId="26606"/>
          <ac:spMkLst>
            <pc:docMk/>
            <pc:sldMk cId="0" sldId="268"/>
            <ac:spMk id="155" creationId="{A4C31FF5-F97E-4082-BFC5-A880DB9F3F00}"/>
          </ac:spMkLst>
        </pc:spChg>
        <pc:spChg chg="add del">
          <ac:chgData name="Barnhardt, Elizabeth" userId="6756ec90-fd5f-493c-9b63-c2cdda7ade4d" providerId="ADAL" clId="{2DE8B946-2A4D-4C88-AC07-EC2E4CACD1B0}" dt="2025-07-28T13:34:34.038" v="133" actId="26606"/>
          <ac:spMkLst>
            <pc:docMk/>
            <pc:sldMk cId="0" sldId="268"/>
            <ac:spMk id="157" creationId="{6015B4CE-42DE-4E9B-B800-B5B8142E6FCB}"/>
          </ac:spMkLst>
        </pc:spChg>
        <pc:graphicFrameChg chg="add">
          <ac:chgData name="Barnhardt, Elizabeth" userId="6756ec90-fd5f-493c-9b63-c2cdda7ade4d" providerId="ADAL" clId="{2DE8B946-2A4D-4C88-AC07-EC2E4CACD1B0}" dt="2025-07-28T13:34:34.051" v="134" actId="26606"/>
          <ac:graphicFrameMkLst>
            <pc:docMk/>
            <pc:sldMk cId="0" sldId="268"/>
            <ac:graphicFrameMk id="146" creationId="{E0213FCD-777C-5511-29D1-BA6A296727A0}"/>
          </ac:graphicFrameMkLst>
        </pc:graphicFrameChg>
      </pc:sldChg>
      <pc:sldChg chg="addSp modSp mod setBg modNotes">
        <pc:chgData name="Barnhardt, Elizabeth" userId="6756ec90-fd5f-493c-9b63-c2cdda7ade4d" providerId="ADAL" clId="{2DE8B946-2A4D-4C88-AC07-EC2E4CACD1B0}" dt="2025-07-28T13:34:38.261" v="135" actId="26606"/>
        <pc:sldMkLst>
          <pc:docMk/>
          <pc:sldMk cId="0" sldId="269"/>
        </pc:sldMkLst>
        <pc:spChg chg="mod">
          <ac:chgData name="Barnhardt, Elizabeth" userId="6756ec90-fd5f-493c-9b63-c2cdda7ade4d" providerId="ADAL" clId="{2DE8B946-2A4D-4C88-AC07-EC2E4CACD1B0}" dt="2025-07-28T13:34:38.261" v="135" actId="26606"/>
          <ac:spMkLst>
            <pc:docMk/>
            <pc:sldMk cId="0" sldId="269"/>
            <ac:spMk id="149" creationId="{00000000-0000-0000-0000-000000000000}"/>
          </ac:spMkLst>
        </pc:spChg>
        <pc:spChg chg="mod">
          <ac:chgData name="Barnhardt, Elizabeth" userId="6756ec90-fd5f-493c-9b63-c2cdda7ade4d" providerId="ADAL" clId="{2DE8B946-2A4D-4C88-AC07-EC2E4CACD1B0}" dt="2025-07-28T13:34:38.261" v="135" actId="26606"/>
          <ac:spMkLst>
            <pc:docMk/>
            <pc:sldMk cId="0" sldId="269"/>
            <ac:spMk id="150" creationId="{00000000-0000-0000-0000-000000000000}"/>
          </ac:spMkLst>
        </pc:spChg>
        <pc:spChg chg="add">
          <ac:chgData name="Barnhardt, Elizabeth" userId="6756ec90-fd5f-493c-9b63-c2cdda7ade4d" providerId="ADAL" clId="{2DE8B946-2A4D-4C88-AC07-EC2E4CACD1B0}" dt="2025-07-28T13:34:38.261" v="135" actId="26606"/>
          <ac:spMkLst>
            <pc:docMk/>
            <pc:sldMk cId="0" sldId="269"/>
            <ac:spMk id="155" creationId="{A0D70C8A-A50E-4B41-86A2-E2F85581247D}"/>
          </ac:spMkLst>
        </pc:spChg>
        <pc:spChg chg="add">
          <ac:chgData name="Barnhardt, Elizabeth" userId="6756ec90-fd5f-493c-9b63-c2cdda7ade4d" providerId="ADAL" clId="{2DE8B946-2A4D-4C88-AC07-EC2E4CACD1B0}" dt="2025-07-28T13:34:38.261" v="135" actId="26606"/>
          <ac:spMkLst>
            <pc:docMk/>
            <pc:sldMk cId="0" sldId="269"/>
            <ac:spMk id="157" creationId="{3E25BDA2-3F4D-4B38-90E7-989465ECDDCF}"/>
          </ac:spMkLst>
        </pc:spChg>
        <pc:spChg chg="add">
          <ac:chgData name="Barnhardt, Elizabeth" userId="6756ec90-fd5f-493c-9b63-c2cdda7ade4d" providerId="ADAL" clId="{2DE8B946-2A4D-4C88-AC07-EC2E4CACD1B0}" dt="2025-07-28T13:34:38.261" v="135" actId="26606"/>
          <ac:spMkLst>
            <pc:docMk/>
            <pc:sldMk cId="0" sldId="269"/>
            <ac:spMk id="159" creationId="{F65EEA05-AD42-442F-B6C6-CB9FC289426E}"/>
          </ac:spMkLst>
        </pc:spChg>
        <pc:spChg chg="add">
          <ac:chgData name="Barnhardt, Elizabeth" userId="6756ec90-fd5f-493c-9b63-c2cdda7ade4d" providerId="ADAL" clId="{2DE8B946-2A4D-4C88-AC07-EC2E4CACD1B0}" dt="2025-07-28T13:34:38.261" v="135" actId="26606"/>
          <ac:spMkLst>
            <pc:docMk/>
            <pc:sldMk cId="0" sldId="269"/>
            <ac:spMk id="161" creationId="{BC96869A-A70D-42F7-876F-605CB1718F20}"/>
          </ac:spMkLst>
        </pc:spChg>
        <pc:spChg chg="add">
          <ac:chgData name="Barnhardt, Elizabeth" userId="6756ec90-fd5f-493c-9b63-c2cdda7ade4d" providerId="ADAL" clId="{2DE8B946-2A4D-4C88-AC07-EC2E4CACD1B0}" dt="2025-07-28T13:34:38.261" v="135" actId="26606"/>
          <ac:spMkLst>
            <pc:docMk/>
            <pc:sldMk cId="0" sldId="269"/>
            <ac:spMk id="163" creationId="{6CD407CC-EF5C-486F-9A14-7F681F986D17}"/>
          </ac:spMkLst>
        </pc:spChg>
        <pc:cxnChg chg="add">
          <ac:chgData name="Barnhardt, Elizabeth" userId="6756ec90-fd5f-493c-9b63-c2cdda7ade4d" providerId="ADAL" clId="{2DE8B946-2A4D-4C88-AC07-EC2E4CACD1B0}" dt="2025-07-28T13:34:38.261" v="135" actId="26606"/>
          <ac:cxnSpMkLst>
            <pc:docMk/>
            <pc:sldMk cId="0" sldId="269"/>
            <ac:cxnSpMk id="165" creationId="{0DD76B5F-5BAA-48C6-9065-9AEF15D30B4E}"/>
          </ac:cxnSpMkLst>
        </pc:cxnChg>
      </pc:sldChg>
      <pc:sldChg chg="modSp mod modNotes">
        <pc:chgData name="Barnhardt, Elizabeth" userId="6756ec90-fd5f-493c-9b63-c2cdda7ade4d" providerId="ADAL" clId="{2DE8B946-2A4D-4C88-AC07-EC2E4CACD1B0}" dt="2025-07-28T13:35:33.378" v="155" actId="1076"/>
        <pc:sldMkLst>
          <pc:docMk/>
          <pc:sldMk cId="0" sldId="270"/>
        </pc:sldMkLst>
        <pc:spChg chg="mod">
          <ac:chgData name="Barnhardt, Elizabeth" userId="6756ec90-fd5f-493c-9b63-c2cdda7ade4d" providerId="ADAL" clId="{2DE8B946-2A4D-4C88-AC07-EC2E4CACD1B0}" dt="2025-07-28T13:35:33.378" v="155" actId="1076"/>
          <ac:spMkLst>
            <pc:docMk/>
            <pc:sldMk cId="0" sldId="270"/>
            <ac:spMk id="155" creationId="{00000000-0000-0000-0000-000000000000}"/>
          </ac:spMkLst>
        </pc:spChg>
        <pc:spChg chg="mod">
          <ac:chgData name="Barnhardt, Elizabeth" userId="6756ec90-fd5f-493c-9b63-c2cdda7ade4d" providerId="ADAL" clId="{2DE8B946-2A4D-4C88-AC07-EC2E4CACD1B0}" dt="2025-07-28T13:35:10.697" v="148" actId="20577"/>
          <ac:spMkLst>
            <pc:docMk/>
            <pc:sldMk cId="0" sldId="270"/>
            <ac:spMk id="156" creationId="{00000000-0000-0000-0000-000000000000}"/>
          </ac:spMkLst>
        </pc:spChg>
        <pc:spChg chg="mod">
          <ac:chgData name="Barnhardt, Elizabeth" userId="6756ec90-fd5f-493c-9b63-c2cdda7ade4d" providerId="ADAL" clId="{2DE8B946-2A4D-4C88-AC07-EC2E4CACD1B0}" dt="2025-07-28T13:35:26.956" v="153" actId="255"/>
          <ac:spMkLst>
            <pc:docMk/>
            <pc:sldMk cId="0" sldId="270"/>
            <ac:spMk id="157" creationId="{00000000-0000-0000-0000-000000000000}"/>
          </ac:spMkLst>
        </pc:spChg>
      </pc:sldChg>
      <pc:sldChg chg="addSp delSp modSp mod setBg modNotes">
        <pc:chgData name="Barnhardt, Elizabeth" userId="6756ec90-fd5f-493c-9b63-c2cdda7ade4d" providerId="ADAL" clId="{2DE8B946-2A4D-4C88-AC07-EC2E4CACD1B0}" dt="2025-07-28T13:35:51.709" v="159" actId="255"/>
        <pc:sldMkLst>
          <pc:docMk/>
          <pc:sldMk cId="0" sldId="271"/>
        </pc:sldMkLst>
        <pc:spChg chg="add del">
          <ac:chgData name="Barnhardt, Elizabeth" userId="6756ec90-fd5f-493c-9b63-c2cdda7ade4d" providerId="ADAL" clId="{2DE8B946-2A4D-4C88-AC07-EC2E4CACD1B0}" dt="2025-07-28T13:35:44.617" v="157" actId="26606"/>
          <ac:spMkLst>
            <pc:docMk/>
            <pc:sldMk cId="0" sldId="271"/>
            <ac:spMk id="167" creationId="{A069235B-22DB-4231-8291-D64DA2CDEB4E}"/>
          </ac:spMkLst>
        </pc:spChg>
        <pc:spChg chg="add del">
          <ac:chgData name="Barnhardt, Elizabeth" userId="6756ec90-fd5f-493c-9b63-c2cdda7ade4d" providerId="ADAL" clId="{2DE8B946-2A4D-4C88-AC07-EC2E4CACD1B0}" dt="2025-07-28T13:35:44.617" v="157" actId="26606"/>
          <ac:spMkLst>
            <pc:docMk/>
            <pc:sldMk cId="0" sldId="271"/>
            <ac:spMk id="169" creationId="{7AAE40DA-1F5A-4A1A-89CA-2BC620DCDB96}"/>
          </ac:spMkLst>
        </pc:spChg>
        <pc:spChg chg="add">
          <ac:chgData name="Barnhardt, Elizabeth" userId="6756ec90-fd5f-493c-9b63-c2cdda7ade4d" providerId="ADAL" clId="{2DE8B946-2A4D-4C88-AC07-EC2E4CACD1B0}" dt="2025-07-28T13:35:44.617" v="158" actId="26606"/>
          <ac:spMkLst>
            <pc:docMk/>
            <pc:sldMk cId="0" sldId="271"/>
            <ac:spMk id="171" creationId="{9C990ECF-0B2F-4372-9715-326BA840E4E2}"/>
          </ac:spMkLst>
        </pc:spChg>
        <pc:spChg chg="add">
          <ac:chgData name="Barnhardt, Elizabeth" userId="6756ec90-fd5f-493c-9b63-c2cdda7ade4d" providerId="ADAL" clId="{2DE8B946-2A4D-4C88-AC07-EC2E4CACD1B0}" dt="2025-07-28T13:35:44.617" v="158" actId="26606"/>
          <ac:spMkLst>
            <pc:docMk/>
            <pc:sldMk cId="0" sldId="271"/>
            <ac:spMk id="172" creationId="{F2155CD3-83BB-4AEA-A737-FFB45BF5B994}"/>
          </ac:spMkLst>
        </pc:spChg>
        <pc:spChg chg="add">
          <ac:chgData name="Barnhardt, Elizabeth" userId="6756ec90-fd5f-493c-9b63-c2cdda7ade4d" providerId="ADAL" clId="{2DE8B946-2A4D-4C88-AC07-EC2E4CACD1B0}" dt="2025-07-28T13:35:44.617" v="158" actId="26606"/>
          <ac:spMkLst>
            <pc:docMk/>
            <pc:sldMk cId="0" sldId="271"/>
            <ac:spMk id="173" creationId="{C9481AC0-C94A-42B2-A337-8F2BD27B4C96}"/>
          </ac:spMkLst>
        </pc:spChg>
        <pc:graphicFrameChg chg="add mod modGraphic">
          <ac:chgData name="Barnhardt, Elizabeth" userId="6756ec90-fd5f-493c-9b63-c2cdda7ade4d" providerId="ADAL" clId="{2DE8B946-2A4D-4C88-AC07-EC2E4CACD1B0}" dt="2025-07-28T13:35:51.709" v="159" actId="255"/>
          <ac:graphicFrameMkLst>
            <pc:docMk/>
            <pc:sldMk cId="0" sldId="271"/>
            <ac:graphicFrameMk id="162" creationId="{00000000-0000-0000-0000-000000000000}"/>
          </ac:graphicFrameMkLst>
        </pc:graphicFrameChg>
      </pc:sldChg>
      <pc:sldChg chg="addSp delSp modSp mod setBg modNotes">
        <pc:chgData name="Barnhardt, Elizabeth" userId="6756ec90-fd5f-493c-9b63-c2cdda7ade4d" providerId="ADAL" clId="{2DE8B946-2A4D-4C88-AC07-EC2E4CACD1B0}" dt="2025-07-28T13:35:58.704" v="160" actId="26606"/>
        <pc:sldMkLst>
          <pc:docMk/>
          <pc:sldMk cId="0" sldId="272"/>
        </pc:sldMkLst>
        <pc:spChg chg="mod">
          <ac:chgData name="Barnhardt, Elizabeth" userId="6756ec90-fd5f-493c-9b63-c2cdda7ade4d" providerId="ADAL" clId="{2DE8B946-2A4D-4C88-AC07-EC2E4CACD1B0}" dt="2025-07-28T13:35:58.704" v="160" actId="26606"/>
          <ac:spMkLst>
            <pc:docMk/>
            <pc:sldMk cId="0" sldId="272"/>
            <ac:spMk id="167" creationId="{00000000-0000-0000-0000-000000000000}"/>
          </ac:spMkLst>
        </pc:spChg>
        <pc:spChg chg="del mod">
          <ac:chgData name="Barnhardt, Elizabeth" userId="6756ec90-fd5f-493c-9b63-c2cdda7ade4d" providerId="ADAL" clId="{2DE8B946-2A4D-4C88-AC07-EC2E4CACD1B0}" dt="2025-07-28T13:35:58.704" v="160" actId="26606"/>
          <ac:spMkLst>
            <pc:docMk/>
            <pc:sldMk cId="0" sldId="272"/>
            <ac:spMk id="168" creationId="{00000000-0000-0000-0000-000000000000}"/>
          </ac:spMkLst>
        </pc:spChg>
        <pc:spChg chg="add">
          <ac:chgData name="Barnhardt, Elizabeth" userId="6756ec90-fd5f-493c-9b63-c2cdda7ade4d" providerId="ADAL" clId="{2DE8B946-2A4D-4C88-AC07-EC2E4CACD1B0}" dt="2025-07-28T13:35:58.704" v="160" actId="26606"/>
          <ac:spMkLst>
            <pc:docMk/>
            <pc:sldMk cId="0" sldId="272"/>
            <ac:spMk id="174" creationId="{52C9F0CC-9F30-4B99-AC35-5A6C416A0515}"/>
          </ac:spMkLst>
        </pc:spChg>
        <pc:graphicFrameChg chg="add">
          <ac:chgData name="Barnhardt, Elizabeth" userId="6756ec90-fd5f-493c-9b63-c2cdda7ade4d" providerId="ADAL" clId="{2DE8B946-2A4D-4C88-AC07-EC2E4CACD1B0}" dt="2025-07-28T13:35:58.704" v="160" actId="26606"/>
          <ac:graphicFrameMkLst>
            <pc:docMk/>
            <pc:sldMk cId="0" sldId="272"/>
            <ac:graphicFrameMk id="170" creationId="{61C271A5-0ECD-2994-B125-E99AF77D0A75}"/>
          </ac:graphicFrameMkLst>
        </pc:graphicFrameChg>
      </pc:sldChg>
      <pc:sldChg chg="modSp mod modNotes">
        <pc:chgData name="Barnhardt, Elizabeth" userId="6756ec90-fd5f-493c-9b63-c2cdda7ade4d" providerId="ADAL" clId="{2DE8B946-2A4D-4C88-AC07-EC2E4CACD1B0}" dt="2025-07-28T13:32:14.516" v="101" actId="27636"/>
        <pc:sldMkLst>
          <pc:docMk/>
          <pc:sldMk cId="0" sldId="273"/>
        </pc:sldMkLst>
        <pc:spChg chg="mod">
          <ac:chgData name="Barnhardt, Elizabeth" userId="6756ec90-fd5f-493c-9b63-c2cdda7ade4d" providerId="ADAL" clId="{2DE8B946-2A4D-4C88-AC07-EC2E4CACD1B0}" dt="2025-07-28T13:32:14.516" v="101" actId="27636"/>
          <ac:spMkLst>
            <pc:docMk/>
            <pc:sldMk cId="0" sldId="273"/>
            <ac:spMk id="173" creationId="{00000000-0000-0000-0000-000000000000}"/>
          </ac:spMkLst>
        </pc:spChg>
        <pc:spChg chg="mod">
          <ac:chgData name="Barnhardt, Elizabeth" userId="6756ec90-fd5f-493c-9b63-c2cdda7ade4d" providerId="ADAL" clId="{2DE8B946-2A4D-4C88-AC07-EC2E4CACD1B0}" dt="2025-07-28T13:32:14.086" v="87"/>
          <ac:spMkLst>
            <pc:docMk/>
            <pc:sldMk cId="0" sldId="273"/>
            <ac:spMk id="174" creationId="{00000000-0000-0000-0000-000000000000}"/>
          </ac:spMkLst>
        </pc:spChg>
      </pc:sldChg>
      <pc:sldChg chg="modSp mod modNotes">
        <pc:chgData name="Barnhardt, Elizabeth" userId="6756ec90-fd5f-493c-9b63-c2cdda7ade4d" providerId="ADAL" clId="{2DE8B946-2A4D-4C88-AC07-EC2E4CACD1B0}" dt="2025-07-28T13:32:14.516" v="102" actId="27636"/>
        <pc:sldMkLst>
          <pc:docMk/>
          <pc:sldMk cId="0" sldId="274"/>
        </pc:sldMkLst>
        <pc:spChg chg="mod">
          <ac:chgData name="Barnhardt, Elizabeth" userId="6756ec90-fd5f-493c-9b63-c2cdda7ade4d" providerId="ADAL" clId="{2DE8B946-2A4D-4C88-AC07-EC2E4CACD1B0}" dt="2025-07-28T13:32:14.516" v="102" actId="27636"/>
          <ac:spMkLst>
            <pc:docMk/>
            <pc:sldMk cId="0" sldId="274"/>
            <ac:spMk id="179" creationId="{00000000-0000-0000-0000-000000000000}"/>
          </ac:spMkLst>
        </pc:spChg>
        <pc:spChg chg="mod">
          <ac:chgData name="Barnhardt, Elizabeth" userId="6756ec90-fd5f-493c-9b63-c2cdda7ade4d" providerId="ADAL" clId="{2DE8B946-2A4D-4C88-AC07-EC2E4CACD1B0}" dt="2025-07-28T13:32:14.086" v="87"/>
          <ac:spMkLst>
            <pc:docMk/>
            <pc:sldMk cId="0" sldId="274"/>
            <ac:spMk id="180" creationId="{00000000-0000-0000-0000-000000000000}"/>
          </ac:spMkLst>
        </pc:spChg>
      </pc:sldChg>
      <pc:sldChg chg="addSp delSp modSp mod setBg modNotes">
        <pc:chgData name="Barnhardt, Elizabeth" userId="6756ec90-fd5f-493c-9b63-c2cdda7ade4d" providerId="ADAL" clId="{2DE8B946-2A4D-4C88-AC07-EC2E4CACD1B0}" dt="2025-07-28T13:36:13.337" v="161" actId="26606"/>
        <pc:sldMkLst>
          <pc:docMk/>
          <pc:sldMk cId="0" sldId="275"/>
        </pc:sldMkLst>
        <pc:spChg chg="mod">
          <ac:chgData name="Barnhardt, Elizabeth" userId="6756ec90-fd5f-493c-9b63-c2cdda7ade4d" providerId="ADAL" clId="{2DE8B946-2A4D-4C88-AC07-EC2E4CACD1B0}" dt="2025-07-28T13:36:13.337" v="161" actId="26606"/>
          <ac:spMkLst>
            <pc:docMk/>
            <pc:sldMk cId="0" sldId="275"/>
            <ac:spMk id="186" creationId="{00000000-0000-0000-0000-000000000000}"/>
          </ac:spMkLst>
        </pc:spChg>
        <pc:spChg chg="del mod">
          <ac:chgData name="Barnhardt, Elizabeth" userId="6756ec90-fd5f-493c-9b63-c2cdda7ade4d" providerId="ADAL" clId="{2DE8B946-2A4D-4C88-AC07-EC2E4CACD1B0}" dt="2025-07-28T13:36:13.337" v="161" actId="26606"/>
          <ac:spMkLst>
            <pc:docMk/>
            <pc:sldMk cId="0" sldId="275"/>
            <ac:spMk id="187" creationId="{00000000-0000-0000-0000-000000000000}"/>
          </ac:spMkLst>
        </pc:spChg>
        <pc:spChg chg="add">
          <ac:chgData name="Barnhardt, Elizabeth" userId="6756ec90-fd5f-493c-9b63-c2cdda7ade4d" providerId="ADAL" clId="{2DE8B946-2A4D-4C88-AC07-EC2E4CACD1B0}" dt="2025-07-28T13:36:13.337" v="161" actId="26606"/>
          <ac:spMkLst>
            <pc:docMk/>
            <pc:sldMk cId="0" sldId="275"/>
            <ac:spMk id="193" creationId="{52C9F0CC-9F30-4B99-AC35-5A6C416A0515}"/>
          </ac:spMkLst>
        </pc:spChg>
        <pc:graphicFrameChg chg="add">
          <ac:chgData name="Barnhardt, Elizabeth" userId="6756ec90-fd5f-493c-9b63-c2cdda7ade4d" providerId="ADAL" clId="{2DE8B946-2A4D-4C88-AC07-EC2E4CACD1B0}" dt="2025-07-28T13:36:13.337" v="161" actId="26606"/>
          <ac:graphicFrameMkLst>
            <pc:docMk/>
            <pc:sldMk cId="0" sldId="275"/>
            <ac:graphicFrameMk id="189" creationId="{FF835132-4D5C-CF41-465B-5BD608E717AD}"/>
          </ac:graphicFrameMkLst>
        </pc:graphicFrameChg>
      </pc:sldChg>
      <pc:sldChg chg="modSp mod modNotes">
        <pc:chgData name="Barnhardt, Elizabeth" userId="6756ec90-fd5f-493c-9b63-c2cdda7ade4d" providerId="ADAL" clId="{2DE8B946-2A4D-4C88-AC07-EC2E4CACD1B0}" dt="2025-07-28T13:36:42.176" v="166" actId="1076"/>
        <pc:sldMkLst>
          <pc:docMk/>
          <pc:sldMk cId="0" sldId="276"/>
        </pc:sldMkLst>
        <pc:spChg chg="mod">
          <ac:chgData name="Barnhardt, Elizabeth" userId="6756ec90-fd5f-493c-9b63-c2cdda7ade4d" providerId="ADAL" clId="{2DE8B946-2A4D-4C88-AC07-EC2E4CACD1B0}" dt="2025-07-28T13:32:14.532" v="103" actId="27636"/>
          <ac:spMkLst>
            <pc:docMk/>
            <pc:sldMk cId="0" sldId="276"/>
            <ac:spMk id="192" creationId="{00000000-0000-0000-0000-000000000000}"/>
          </ac:spMkLst>
        </pc:spChg>
        <pc:spChg chg="mod">
          <ac:chgData name="Barnhardt, Elizabeth" userId="6756ec90-fd5f-493c-9b63-c2cdda7ade4d" providerId="ADAL" clId="{2DE8B946-2A4D-4C88-AC07-EC2E4CACD1B0}" dt="2025-07-28T13:36:37.428" v="164" actId="1076"/>
          <ac:spMkLst>
            <pc:docMk/>
            <pc:sldMk cId="0" sldId="276"/>
            <ac:spMk id="193" creationId="{00000000-0000-0000-0000-000000000000}"/>
          </ac:spMkLst>
        </pc:spChg>
        <pc:spChg chg="mod">
          <ac:chgData name="Barnhardt, Elizabeth" userId="6756ec90-fd5f-493c-9b63-c2cdda7ade4d" providerId="ADAL" clId="{2DE8B946-2A4D-4C88-AC07-EC2E4CACD1B0}" dt="2025-07-28T13:36:42.176" v="166" actId="1076"/>
          <ac:spMkLst>
            <pc:docMk/>
            <pc:sldMk cId="0" sldId="276"/>
            <ac:spMk id="195" creationId="{00000000-0000-0000-0000-000000000000}"/>
          </ac:spMkLst>
        </pc:spChg>
        <pc:picChg chg="mod">
          <ac:chgData name="Barnhardt, Elizabeth" userId="6756ec90-fd5f-493c-9b63-c2cdda7ade4d" providerId="ADAL" clId="{2DE8B946-2A4D-4C88-AC07-EC2E4CACD1B0}" dt="2025-07-28T13:36:40.140" v="165" actId="1076"/>
          <ac:picMkLst>
            <pc:docMk/>
            <pc:sldMk cId="0" sldId="276"/>
            <ac:picMk id="194" creationId="{00000000-0000-0000-0000-000000000000}"/>
          </ac:picMkLst>
        </pc:picChg>
      </pc:sldChg>
      <pc:sldChg chg="addSp delSp modSp mod setBg modNotes">
        <pc:chgData name="Barnhardt, Elizabeth" userId="6756ec90-fd5f-493c-9b63-c2cdda7ade4d" providerId="ADAL" clId="{2DE8B946-2A4D-4C88-AC07-EC2E4CACD1B0}" dt="2025-07-28T13:36:49.510" v="171" actId="26606"/>
        <pc:sldMkLst>
          <pc:docMk/>
          <pc:sldMk cId="0" sldId="277"/>
        </pc:sldMkLst>
        <pc:spChg chg="mod">
          <ac:chgData name="Barnhardt, Elizabeth" userId="6756ec90-fd5f-493c-9b63-c2cdda7ade4d" providerId="ADAL" clId="{2DE8B946-2A4D-4C88-AC07-EC2E4CACD1B0}" dt="2025-07-28T13:36:49.510" v="171" actId="26606"/>
          <ac:spMkLst>
            <pc:docMk/>
            <pc:sldMk cId="0" sldId="277"/>
            <ac:spMk id="200" creationId="{00000000-0000-0000-0000-000000000000}"/>
          </ac:spMkLst>
        </pc:spChg>
        <pc:spChg chg="add del mod">
          <ac:chgData name="Barnhardt, Elizabeth" userId="6756ec90-fd5f-493c-9b63-c2cdda7ade4d" providerId="ADAL" clId="{2DE8B946-2A4D-4C88-AC07-EC2E4CACD1B0}" dt="2025-07-28T13:36:49.510" v="171" actId="26606"/>
          <ac:spMkLst>
            <pc:docMk/>
            <pc:sldMk cId="0" sldId="277"/>
            <ac:spMk id="201" creationId="{00000000-0000-0000-0000-000000000000}"/>
          </ac:spMkLst>
        </pc:spChg>
        <pc:spChg chg="add del">
          <ac:chgData name="Barnhardt, Elizabeth" userId="6756ec90-fd5f-493c-9b63-c2cdda7ade4d" providerId="ADAL" clId="{2DE8B946-2A4D-4C88-AC07-EC2E4CACD1B0}" dt="2025-07-28T13:36:48.455" v="168" actId="26606"/>
          <ac:spMkLst>
            <pc:docMk/>
            <pc:sldMk cId="0" sldId="277"/>
            <ac:spMk id="207" creationId="{52C9F0CC-9F30-4B99-AC35-5A6C416A0515}"/>
          </ac:spMkLst>
        </pc:spChg>
        <pc:spChg chg="add del">
          <ac:chgData name="Barnhardt, Elizabeth" userId="6756ec90-fd5f-493c-9b63-c2cdda7ade4d" providerId="ADAL" clId="{2DE8B946-2A4D-4C88-AC07-EC2E4CACD1B0}" dt="2025-07-28T13:36:48.455" v="168" actId="26606"/>
          <ac:spMkLst>
            <pc:docMk/>
            <pc:sldMk cId="0" sldId="277"/>
            <ac:spMk id="209" creationId="{7455F7F3-3A58-4BBB-95C7-CF706F9FFA10}"/>
          </ac:spMkLst>
        </pc:spChg>
        <pc:spChg chg="add del">
          <ac:chgData name="Barnhardt, Elizabeth" userId="6756ec90-fd5f-493c-9b63-c2cdda7ade4d" providerId="ADAL" clId="{2DE8B946-2A4D-4C88-AC07-EC2E4CACD1B0}" dt="2025-07-28T13:36:48.455" v="168" actId="26606"/>
          <ac:spMkLst>
            <pc:docMk/>
            <pc:sldMk cId="0" sldId="277"/>
            <ac:spMk id="211" creationId="{3AE3D314-6F93-4D91-8C0F-E92657F465C6}"/>
          </ac:spMkLst>
        </pc:spChg>
        <pc:spChg chg="add del">
          <ac:chgData name="Barnhardt, Elizabeth" userId="6756ec90-fd5f-493c-9b63-c2cdda7ade4d" providerId="ADAL" clId="{2DE8B946-2A4D-4C88-AC07-EC2E4CACD1B0}" dt="2025-07-28T13:36:49.494" v="170" actId="26606"/>
          <ac:spMkLst>
            <pc:docMk/>
            <pc:sldMk cId="0" sldId="277"/>
            <ac:spMk id="213" creationId="{52C9F0CC-9F30-4B99-AC35-5A6C416A0515}"/>
          </ac:spMkLst>
        </pc:spChg>
        <pc:spChg chg="add">
          <ac:chgData name="Barnhardt, Elizabeth" userId="6756ec90-fd5f-493c-9b63-c2cdda7ade4d" providerId="ADAL" clId="{2DE8B946-2A4D-4C88-AC07-EC2E4CACD1B0}" dt="2025-07-28T13:36:49.510" v="171" actId="26606"/>
          <ac:spMkLst>
            <pc:docMk/>
            <pc:sldMk cId="0" sldId="277"/>
            <ac:spMk id="216" creationId="{52C9F0CC-9F30-4B99-AC35-5A6C416A0515}"/>
          </ac:spMkLst>
        </pc:spChg>
        <pc:graphicFrameChg chg="add del">
          <ac:chgData name="Barnhardt, Elizabeth" userId="6756ec90-fd5f-493c-9b63-c2cdda7ade4d" providerId="ADAL" clId="{2DE8B946-2A4D-4C88-AC07-EC2E4CACD1B0}" dt="2025-07-28T13:36:48.455" v="168" actId="26606"/>
          <ac:graphicFrameMkLst>
            <pc:docMk/>
            <pc:sldMk cId="0" sldId="277"/>
            <ac:graphicFrameMk id="203" creationId="{45928184-5BF1-70A8-7641-A0F7B27B9036}"/>
          </ac:graphicFrameMkLst>
        </pc:graphicFrameChg>
        <pc:graphicFrameChg chg="add del">
          <ac:chgData name="Barnhardt, Elizabeth" userId="6756ec90-fd5f-493c-9b63-c2cdda7ade4d" providerId="ADAL" clId="{2DE8B946-2A4D-4C88-AC07-EC2E4CACD1B0}" dt="2025-07-28T13:36:49.494" v="170" actId="26606"/>
          <ac:graphicFrameMkLst>
            <pc:docMk/>
            <pc:sldMk cId="0" sldId="277"/>
            <ac:graphicFrameMk id="214" creationId="{953CF38B-9EFB-FB1F-3A1D-DDFD95E6320C}"/>
          </ac:graphicFrameMkLst>
        </pc:graphicFrameChg>
        <pc:graphicFrameChg chg="add">
          <ac:chgData name="Barnhardt, Elizabeth" userId="6756ec90-fd5f-493c-9b63-c2cdda7ade4d" providerId="ADAL" clId="{2DE8B946-2A4D-4C88-AC07-EC2E4CACD1B0}" dt="2025-07-28T13:36:49.510" v="171" actId="26606"/>
          <ac:graphicFrameMkLst>
            <pc:docMk/>
            <pc:sldMk cId="0" sldId="277"/>
            <ac:graphicFrameMk id="217" creationId="{A9CC2BD0-C01F-C587-9E68-5E917BE9395E}"/>
          </ac:graphicFrameMkLst>
        </pc:graphicFrameChg>
      </pc:sldChg>
      <pc:sldChg chg="addSp delSp modSp mod setBg modNotes">
        <pc:chgData name="Barnhardt, Elizabeth" userId="6756ec90-fd5f-493c-9b63-c2cdda7ade4d" providerId="ADAL" clId="{2DE8B946-2A4D-4C88-AC07-EC2E4CACD1B0}" dt="2025-07-28T13:36:55.795" v="172" actId="26606"/>
        <pc:sldMkLst>
          <pc:docMk/>
          <pc:sldMk cId="0" sldId="278"/>
        </pc:sldMkLst>
        <pc:spChg chg="mod">
          <ac:chgData name="Barnhardt, Elizabeth" userId="6756ec90-fd5f-493c-9b63-c2cdda7ade4d" providerId="ADAL" clId="{2DE8B946-2A4D-4C88-AC07-EC2E4CACD1B0}" dt="2025-07-28T13:36:55.795" v="172" actId="26606"/>
          <ac:spMkLst>
            <pc:docMk/>
            <pc:sldMk cId="0" sldId="278"/>
            <ac:spMk id="206" creationId="{00000000-0000-0000-0000-000000000000}"/>
          </ac:spMkLst>
        </pc:spChg>
        <pc:spChg chg="del mod">
          <ac:chgData name="Barnhardt, Elizabeth" userId="6756ec90-fd5f-493c-9b63-c2cdda7ade4d" providerId="ADAL" clId="{2DE8B946-2A4D-4C88-AC07-EC2E4CACD1B0}" dt="2025-07-28T13:36:55.795" v="172" actId="26606"/>
          <ac:spMkLst>
            <pc:docMk/>
            <pc:sldMk cId="0" sldId="278"/>
            <ac:spMk id="207" creationId="{00000000-0000-0000-0000-000000000000}"/>
          </ac:spMkLst>
        </pc:spChg>
        <pc:spChg chg="add">
          <ac:chgData name="Barnhardt, Elizabeth" userId="6756ec90-fd5f-493c-9b63-c2cdda7ade4d" providerId="ADAL" clId="{2DE8B946-2A4D-4C88-AC07-EC2E4CACD1B0}" dt="2025-07-28T13:36:55.795" v="172" actId="26606"/>
          <ac:spMkLst>
            <pc:docMk/>
            <pc:sldMk cId="0" sldId="278"/>
            <ac:spMk id="213" creationId="{52C9F0CC-9F30-4B99-AC35-5A6C416A0515}"/>
          </ac:spMkLst>
        </pc:spChg>
        <pc:graphicFrameChg chg="add">
          <ac:chgData name="Barnhardt, Elizabeth" userId="6756ec90-fd5f-493c-9b63-c2cdda7ade4d" providerId="ADAL" clId="{2DE8B946-2A4D-4C88-AC07-EC2E4CACD1B0}" dt="2025-07-28T13:36:55.795" v="172" actId="26606"/>
          <ac:graphicFrameMkLst>
            <pc:docMk/>
            <pc:sldMk cId="0" sldId="278"/>
            <ac:graphicFrameMk id="209" creationId="{B713D5BE-B10E-C612-C404-91D8E2E16A24}"/>
          </ac:graphicFrameMkLst>
        </pc:graphicFrameChg>
      </pc:sldChg>
      <pc:sldChg chg="addSp delSp modSp mod setBg modNotes">
        <pc:chgData name="Barnhardt, Elizabeth" userId="6756ec90-fd5f-493c-9b63-c2cdda7ade4d" providerId="ADAL" clId="{2DE8B946-2A4D-4C88-AC07-EC2E4CACD1B0}" dt="2025-07-28T13:37:11.167" v="181" actId="26606"/>
        <pc:sldMkLst>
          <pc:docMk/>
          <pc:sldMk cId="0" sldId="279"/>
        </pc:sldMkLst>
        <pc:spChg chg="mod">
          <ac:chgData name="Barnhardt, Elizabeth" userId="6756ec90-fd5f-493c-9b63-c2cdda7ade4d" providerId="ADAL" clId="{2DE8B946-2A4D-4C88-AC07-EC2E4CACD1B0}" dt="2025-07-28T13:37:11.135" v="180" actId="26606"/>
          <ac:spMkLst>
            <pc:docMk/>
            <pc:sldMk cId="0" sldId="279"/>
            <ac:spMk id="212" creationId="{00000000-0000-0000-0000-000000000000}"/>
          </ac:spMkLst>
        </pc:spChg>
        <pc:spChg chg="add del mod">
          <ac:chgData name="Barnhardt, Elizabeth" userId="6756ec90-fd5f-493c-9b63-c2cdda7ade4d" providerId="ADAL" clId="{2DE8B946-2A4D-4C88-AC07-EC2E4CACD1B0}" dt="2025-07-28T13:37:11.167" v="181" actId="26606"/>
          <ac:spMkLst>
            <pc:docMk/>
            <pc:sldMk cId="0" sldId="279"/>
            <ac:spMk id="213" creationId="{00000000-0000-0000-0000-000000000000}"/>
          </ac:spMkLst>
        </pc:spChg>
        <pc:spChg chg="add del">
          <ac:chgData name="Barnhardt, Elizabeth" userId="6756ec90-fd5f-493c-9b63-c2cdda7ade4d" providerId="ADAL" clId="{2DE8B946-2A4D-4C88-AC07-EC2E4CACD1B0}" dt="2025-07-28T13:37:05.626" v="176" actId="26606"/>
          <ac:spMkLst>
            <pc:docMk/>
            <pc:sldMk cId="0" sldId="279"/>
            <ac:spMk id="218" creationId="{A0D70C8A-A50E-4B41-86A2-E2F85581247D}"/>
          </ac:spMkLst>
        </pc:spChg>
        <pc:spChg chg="add del">
          <ac:chgData name="Barnhardt, Elizabeth" userId="6756ec90-fd5f-493c-9b63-c2cdda7ade4d" providerId="ADAL" clId="{2DE8B946-2A4D-4C88-AC07-EC2E4CACD1B0}" dt="2025-07-28T13:37:04.631" v="174" actId="26606"/>
          <ac:spMkLst>
            <pc:docMk/>
            <pc:sldMk cId="0" sldId="279"/>
            <ac:spMk id="219" creationId="{52C9F0CC-9F30-4B99-AC35-5A6C416A0515}"/>
          </ac:spMkLst>
        </pc:spChg>
        <pc:spChg chg="add del">
          <ac:chgData name="Barnhardt, Elizabeth" userId="6756ec90-fd5f-493c-9b63-c2cdda7ade4d" providerId="ADAL" clId="{2DE8B946-2A4D-4C88-AC07-EC2E4CACD1B0}" dt="2025-07-28T13:37:05.626" v="176" actId="26606"/>
          <ac:spMkLst>
            <pc:docMk/>
            <pc:sldMk cId="0" sldId="279"/>
            <ac:spMk id="220" creationId="{A009E310-C7C2-4F23-B466-4417C8ED3B99}"/>
          </ac:spMkLst>
        </pc:spChg>
        <pc:spChg chg="add del">
          <ac:chgData name="Barnhardt, Elizabeth" userId="6756ec90-fd5f-493c-9b63-c2cdda7ade4d" providerId="ADAL" clId="{2DE8B946-2A4D-4C88-AC07-EC2E4CACD1B0}" dt="2025-07-28T13:37:04.631" v="174" actId="26606"/>
          <ac:spMkLst>
            <pc:docMk/>
            <pc:sldMk cId="0" sldId="279"/>
            <ac:spMk id="221" creationId="{7455F7F3-3A58-4BBB-95C7-CF706F9FFA10}"/>
          </ac:spMkLst>
        </pc:spChg>
        <pc:spChg chg="add del">
          <ac:chgData name="Barnhardt, Elizabeth" userId="6756ec90-fd5f-493c-9b63-c2cdda7ade4d" providerId="ADAL" clId="{2DE8B946-2A4D-4C88-AC07-EC2E4CACD1B0}" dt="2025-07-28T13:37:05.626" v="176" actId="26606"/>
          <ac:spMkLst>
            <pc:docMk/>
            <pc:sldMk cId="0" sldId="279"/>
            <ac:spMk id="222" creationId="{51A4F4A1-146B-4D29-852A-F60996679785}"/>
          </ac:spMkLst>
        </pc:spChg>
        <pc:spChg chg="add del">
          <ac:chgData name="Barnhardt, Elizabeth" userId="6756ec90-fd5f-493c-9b63-c2cdda7ade4d" providerId="ADAL" clId="{2DE8B946-2A4D-4C88-AC07-EC2E4CACD1B0}" dt="2025-07-28T13:37:04.631" v="174" actId="26606"/>
          <ac:spMkLst>
            <pc:docMk/>
            <pc:sldMk cId="0" sldId="279"/>
            <ac:spMk id="223" creationId="{3AE3D314-6F93-4D91-8C0F-E92657F465C6}"/>
          </ac:spMkLst>
        </pc:spChg>
        <pc:spChg chg="add del">
          <ac:chgData name="Barnhardt, Elizabeth" userId="6756ec90-fd5f-493c-9b63-c2cdda7ade4d" providerId="ADAL" clId="{2DE8B946-2A4D-4C88-AC07-EC2E4CACD1B0}" dt="2025-07-28T13:37:05.626" v="176" actId="26606"/>
          <ac:spMkLst>
            <pc:docMk/>
            <pc:sldMk cId="0" sldId="279"/>
            <ac:spMk id="224" creationId="{A4C31FF5-F97E-4082-BFC5-A880DB9F3F00}"/>
          </ac:spMkLst>
        </pc:spChg>
        <pc:spChg chg="add del">
          <ac:chgData name="Barnhardt, Elizabeth" userId="6756ec90-fd5f-493c-9b63-c2cdda7ade4d" providerId="ADAL" clId="{2DE8B946-2A4D-4C88-AC07-EC2E4CACD1B0}" dt="2025-07-28T13:37:05.626" v="176" actId="26606"/>
          <ac:spMkLst>
            <pc:docMk/>
            <pc:sldMk cId="0" sldId="279"/>
            <ac:spMk id="225" creationId="{00000000-0000-0000-0000-000000000000}"/>
          </ac:spMkLst>
        </pc:spChg>
        <pc:spChg chg="add del">
          <ac:chgData name="Barnhardt, Elizabeth" userId="6756ec90-fd5f-493c-9b63-c2cdda7ade4d" providerId="ADAL" clId="{2DE8B946-2A4D-4C88-AC07-EC2E4CACD1B0}" dt="2025-07-28T13:37:05.626" v="176" actId="26606"/>
          <ac:spMkLst>
            <pc:docMk/>
            <pc:sldMk cId="0" sldId="279"/>
            <ac:spMk id="226" creationId="{6015B4CE-42DE-4E9B-B800-B5B8142E6FCB}"/>
          </ac:spMkLst>
        </pc:spChg>
        <pc:spChg chg="add del">
          <ac:chgData name="Barnhardt, Elizabeth" userId="6756ec90-fd5f-493c-9b63-c2cdda7ade4d" providerId="ADAL" clId="{2DE8B946-2A4D-4C88-AC07-EC2E4CACD1B0}" dt="2025-07-28T13:37:06.598" v="178" actId="26606"/>
          <ac:spMkLst>
            <pc:docMk/>
            <pc:sldMk cId="0" sldId="279"/>
            <ac:spMk id="228" creationId="{52C9F0CC-9F30-4B99-AC35-5A6C416A0515}"/>
          </ac:spMkLst>
        </pc:spChg>
        <pc:spChg chg="add del">
          <ac:chgData name="Barnhardt, Elizabeth" userId="6756ec90-fd5f-493c-9b63-c2cdda7ade4d" providerId="ADAL" clId="{2DE8B946-2A4D-4C88-AC07-EC2E4CACD1B0}" dt="2025-07-28T13:37:06.598" v="178" actId="26606"/>
          <ac:spMkLst>
            <pc:docMk/>
            <pc:sldMk cId="0" sldId="279"/>
            <ac:spMk id="229" creationId="{7455F7F3-3A58-4BBB-95C7-CF706F9FFA10}"/>
          </ac:spMkLst>
        </pc:spChg>
        <pc:spChg chg="add del">
          <ac:chgData name="Barnhardt, Elizabeth" userId="6756ec90-fd5f-493c-9b63-c2cdda7ade4d" providerId="ADAL" clId="{2DE8B946-2A4D-4C88-AC07-EC2E4CACD1B0}" dt="2025-07-28T13:37:06.598" v="178" actId="26606"/>
          <ac:spMkLst>
            <pc:docMk/>
            <pc:sldMk cId="0" sldId="279"/>
            <ac:spMk id="230" creationId="{3AE3D314-6F93-4D91-8C0F-E92657F465C6}"/>
          </ac:spMkLst>
        </pc:spChg>
        <pc:spChg chg="add del">
          <ac:chgData name="Barnhardt, Elizabeth" userId="6756ec90-fd5f-493c-9b63-c2cdda7ade4d" providerId="ADAL" clId="{2DE8B946-2A4D-4C88-AC07-EC2E4CACD1B0}" dt="2025-07-28T13:37:11.135" v="180" actId="26606"/>
          <ac:spMkLst>
            <pc:docMk/>
            <pc:sldMk cId="0" sldId="279"/>
            <ac:spMk id="233" creationId="{52C9F0CC-9F30-4B99-AC35-5A6C416A0515}"/>
          </ac:spMkLst>
        </pc:spChg>
        <pc:spChg chg="add del">
          <ac:chgData name="Barnhardt, Elizabeth" userId="6756ec90-fd5f-493c-9b63-c2cdda7ade4d" providerId="ADAL" clId="{2DE8B946-2A4D-4C88-AC07-EC2E4CACD1B0}" dt="2025-07-28T13:37:11.135" v="180" actId="26606"/>
          <ac:spMkLst>
            <pc:docMk/>
            <pc:sldMk cId="0" sldId="279"/>
            <ac:spMk id="234" creationId="{7455F7F3-3A58-4BBB-95C7-CF706F9FFA10}"/>
          </ac:spMkLst>
        </pc:spChg>
        <pc:spChg chg="add del">
          <ac:chgData name="Barnhardt, Elizabeth" userId="6756ec90-fd5f-493c-9b63-c2cdda7ade4d" providerId="ADAL" clId="{2DE8B946-2A4D-4C88-AC07-EC2E4CACD1B0}" dt="2025-07-28T13:37:11.135" v="180" actId="26606"/>
          <ac:spMkLst>
            <pc:docMk/>
            <pc:sldMk cId="0" sldId="279"/>
            <ac:spMk id="235" creationId="{3AE3D314-6F93-4D91-8C0F-E92657F465C6}"/>
          </ac:spMkLst>
        </pc:spChg>
        <pc:graphicFrameChg chg="add del">
          <ac:chgData name="Barnhardt, Elizabeth" userId="6756ec90-fd5f-493c-9b63-c2cdda7ade4d" providerId="ADAL" clId="{2DE8B946-2A4D-4C88-AC07-EC2E4CACD1B0}" dt="2025-07-28T13:37:04.631" v="174" actId="26606"/>
          <ac:graphicFrameMkLst>
            <pc:docMk/>
            <pc:sldMk cId="0" sldId="279"/>
            <ac:graphicFrameMk id="215" creationId="{BE44BE01-CC2A-7978-A00F-6C0711A77856}"/>
          </ac:graphicFrameMkLst>
        </pc:graphicFrameChg>
        <pc:graphicFrameChg chg="add del">
          <ac:chgData name="Barnhardt, Elizabeth" userId="6756ec90-fd5f-493c-9b63-c2cdda7ade4d" providerId="ADAL" clId="{2DE8B946-2A4D-4C88-AC07-EC2E4CACD1B0}" dt="2025-07-28T13:37:06.598" v="178" actId="26606"/>
          <ac:graphicFrameMkLst>
            <pc:docMk/>
            <pc:sldMk cId="0" sldId="279"/>
            <ac:graphicFrameMk id="231" creationId="{1DA2C659-A4BA-E8D7-887F-80F139308D4E}"/>
          </ac:graphicFrameMkLst>
        </pc:graphicFrameChg>
        <pc:graphicFrameChg chg="add del">
          <ac:chgData name="Barnhardt, Elizabeth" userId="6756ec90-fd5f-493c-9b63-c2cdda7ade4d" providerId="ADAL" clId="{2DE8B946-2A4D-4C88-AC07-EC2E4CACD1B0}" dt="2025-07-28T13:37:11.135" v="180" actId="26606"/>
          <ac:graphicFrameMkLst>
            <pc:docMk/>
            <pc:sldMk cId="0" sldId="279"/>
            <ac:graphicFrameMk id="236" creationId="{BE44BE01-CC2A-7978-A00F-6C0711A77856}"/>
          </ac:graphicFrameMkLst>
        </pc:graphicFrameChg>
        <pc:graphicFrameChg chg="add">
          <ac:chgData name="Barnhardt, Elizabeth" userId="6756ec90-fd5f-493c-9b63-c2cdda7ade4d" providerId="ADAL" clId="{2DE8B946-2A4D-4C88-AC07-EC2E4CACD1B0}" dt="2025-07-28T13:37:11.167" v="181" actId="26606"/>
          <ac:graphicFrameMkLst>
            <pc:docMk/>
            <pc:sldMk cId="0" sldId="279"/>
            <ac:graphicFrameMk id="238" creationId="{3AEC68FB-1393-490E-6345-A449DB33726F}"/>
          </ac:graphicFrameMkLst>
        </pc:graphicFrameChg>
      </pc:sldChg>
      <pc:sldChg chg="addSp delSp modSp mod setBg modNotes">
        <pc:chgData name="Barnhardt, Elizabeth" userId="6756ec90-fd5f-493c-9b63-c2cdda7ade4d" providerId="ADAL" clId="{2DE8B946-2A4D-4C88-AC07-EC2E4CACD1B0}" dt="2025-07-28T13:37:21.124" v="187" actId="27636"/>
        <pc:sldMkLst>
          <pc:docMk/>
          <pc:sldMk cId="0" sldId="280"/>
        </pc:sldMkLst>
        <pc:spChg chg="mod">
          <ac:chgData name="Barnhardt, Elizabeth" userId="6756ec90-fd5f-493c-9b63-c2cdda7ade4d" providerId="ADAL" clId="{2DE8B946-2A4D-4C88-AC07-EC2E4CACD1B0}" dt="2025-07-28T13:37:21.087" v="186" actId="26606"/>
          <ac:spMkLst>
            <pc:docMk/>
            <pc:sldMk cId="0" sldId="280"/>
            <ac:spMk id="218" creationId="{00000000-0000-0000-0000-000000000000}"/>
          </ac:spMkLst>
        </pc:spChg>
        <pc:spChg chg="add del">
          <ac:chgData name="Barnhardt, Elizabeth" userId="6756ec90-fd5f-493c-9b63-c2cdda7ade4d" providerId="ADAL" clId="{2DE8B946-2A4D-4C88-AC07-EC2E4CACD1B0}" dt="2025-07-28T13:37:21.087" v="186" actId="26606"/>
          <ac:spMkLst>
            <pc:docMk/>
            <pc:sldMk cId="0" sldId="280"/>
            <ac:spMk id="219" creationId="{00000000-0000-0000-0000-000000000000}"/>
          </ac:spMkLst>
        </pc:spChg>
        <pc:spChg chg="add">
          <ac:chgData name="Barnhardt, Elizabeth" userId="6756ec90-fd5f-493c-9b63-c2cdda7ade4d" providerId="ADAL" clId="{2DE8B946-2A4D-4C88-AC07-EC2E4CACD1B0}" dt="2025-07-28T13:37:21.087" v="186" actId="26606"/>
          <ac:spMkLst>
            <pc:docMk/>
            <pc:sldMk cId="0" sldId="280"/>
            <ac:spMk id="224" creationId="{A0D70C8A-A50E-4B41-86A2-E2F85581247D}"/>
          </ac:spMkLst>
        </pc:spChg>
        <pc:spChg chg="add del">
          <ac:chgData name="Barnhardt, Elizabeth" userId="6756ec90-fd5f-493c-9b63-c2cdda7ade4d" providerId="ADAL" clId="{2DE8B946-2A4D-4C88-AC07-EC2E4CACD1B0}" dt="2025-07-28T13:37:20.141" v="183" actId="26606"/>
          <ac:spMkLst>
            <pc:docMk/>
            <pc:sldMk cId="0" sldId="280"/>
            <ac:spMk id="225" creationId="{52C9F0CC-9F30-4B99-AC35-5A6C416A0515}"/>
          </ac:spMkLst>
        </pc:spChg>
        <pc:spChg chg="add">
          <ac:chgData name="Barnhardt, Elizabeth" userId="6756ec90-fd5f-493c-9b63-c2cdda7ade4d" providerId="ADAL" clId="{2DE8B946-2A4D-4C88-AC07-EC2E4CACD1B0}" dt="2025-07-28T13:37:21.087" v="186" actId="26606"/>
          <ac:spMkLst>
            <pc:docMk/>
            <pc:sldMk cId="0" sldId="280"/>
            <ac:spMk id="226" creationId="{A009E310-C7C2-4F23-B466-4417C8ED3B99}"/>
          </ac:spMkLst>
        </pc:spChg>
        <pc:spChg chg="add del">
          <ac:chgData name="Barnhardt, Elizabeth" userId="6756ec90-fd5f-493c-9b63-c2cdda7ade4d" providerId="ADAL" clId="{2DE8B946-2A4D-4C88-AC07-EC2E4CACD1B0}" dt="2025-07-28T13:37:21.072" v="185" actId="26606"/>
          <ac:spMkLst>
            <pc:docMk/>
            <pc:sldMk cId="0" sldId="280"/>
            <ac:spMk id="227" creationId="{52C9F0CC-9F30-4B99-AC35-5A6C416A0515}"/>
          </ac:spMkLst>
        </pc:spChg>
        <pc:spChg chg="add">
          <ac:chgData name="Barnhardt, Elizabeth" userId="6756ec90-fd5f-493c-9b63-c2cdda7ade4d" providerId="ADAL" clId="{2DE8B946-2A4D-4C88-AC07-EC2E4CACD1B0}" dt="2025-07-28T13:37:21.087" v="186" actId="26606"/>
          <ac:spMkLst>
            <pc:docMk/>
            <pc:sldMk cId="0" sldId="280"/>
            <ac:spMk id="230" creationId="{A4C31FF5-F97E-4082-BFC5-A880DB9F3F00}"/>
          </ac:spMkLst>
        </pc:spChg>
        <pc:spChg chg="add">
          <ac:chgData name="Barnhardt, Elizabeth" userId="6756ec90-fd5f-493c-9b63-c2cdda7ade4d" providerId="ADAL" clId="{2DE8B946-2A4D-4C88-AC07-EC2E4CACD1B0}" dt="2025-07-28T13:37:21.087" v="186" actId="26606"/>
          <ac:spMkLst>
            <pc:docMk/>
            <pc:sldMk cId="0" sldId="280"/>
            <ac:spMk id="231" creationId="{51A4F4A1-146B-4D29-852A-F60996679785}"/>
          </ac:spMkLst>
        </pc:spChg>
        <pc:spChg chg="add">
          <ac:chgData name="Barnhardt, Elizabeth" userId="6756ec90-fd5f-493c-9b63-c2cdda7ade4d" providerId="ADAL" clId="{2DE8B946-2A4D-4C88-AC07-EC2E4CACD1B0}" dt="2025-07-28T13:37:21.087" v="186" actId="26606"/>
          <ac:spMkLst>
            <pc:docMk/>
            <pc:sldMk cId="0" sldId="280"/>
            <ac:spMk id="232" creationId="{6015B4CE-42DE-4E9B-B800-B5B8142E6FCB}"/>
          </ac:spMkLst>
        </pc:spChg>
        <pc:spChg chg="add mod">
          <ac:chgData name="Barnhardt, Elizabeth" userId="6756ec90-fd5f-493c-9b63-c2cdda7ade4d" providerId="ADAL" clId="{2DE8B946-2A4D-4C88-AC07-EC2E4CACD1B0}" dt="2025-07-28T13:37:21.124" v="187" actId="27636"/>
          <ac:spMkLst>
            <pc:docMk/>
            <pc:sldMk cId="0" sldId="280"/>
            <ac:spMk id="233" creationId="{00000000-0000-0000-0000-000000000000}"/>
          </ac:spMkLst>
        </pc:spChg>
        <pc:graphicFrameChg chg="add del">
          <ac:chgData name="Barnhardt, Elizabeth" userId="6756ec90-fd5f-493c-9b63-c2cdda7ade4d" providerId="ADAL" clId="{2DE8B946-2A4D-4C88-AC07-EC2E4CACD1B0}" dt="2025-07-28T13:37:20.141" v="183" actId="26606"/>
          <ac:graphicFrameMkLst>
            <pc:docMk/>
            <pc:sldMk cId="0" sldId="280"/>
            <ac:graphicFrameMk id="221" creationId="{CC9313FE-8CBB-E3EB-8C83-2A8C46636FCB}"/>
          </ac:graphicFrameMkLst>
        </pc:graphicFrameChg>
        <pc:graphicFrameChg chg="add del">
          <ac:chgData name="Barnhardt, Elizabeth" userId="6756ec90-fd5f-493c-9b63-c2cdda7ade4d" providerId="ADAL" clId="{2DE8B946-2A4D-4C88-AC07-EC2E4CACD1B0}" dt="2025-07-28T13:37:21.072" v="185" actId="26606"/>
          <ac:graphicFrameMkLst>
            <pc:docMk/>
            <pc:sldMk cId="0" sldId="280"/>
            <ac:graphicFrameMk id="228" creationId="{73BBB254-3E00-D76A-5709-0208CA3AF86E}"/>
          </ac:graphicFrameMkLst>
        </pc:graphicFrameChg>
      </pc:sldChg>
      <pc:sldChg chg="addSp delSp modSp mod setBg modNotes">
        <pc:chgData name="Barnhardt, Elizabeth" userId="6756ec90-fd5f-493c-9b63-c2cdda7ade4d" providerId="ADAL" clId="{2DE8B946-2A4D-4C88-AC07-EC2E4CACD1B0}" dt="2025-07-28T13:37:34.143" v="190" actId="26606"/>
        <pc:sldMkLst>
          <pc:docMk/>
          <pc:sldMk cId="0" sldId="281"/>
        </pc:sldMkLst>
        <pc:spChg chg="mod">
          <ac:chgData name="Barnhardt, Elizabeth" userId="6756ec90-fd5f-493c-9b63-c2cdda7ade4d" providerId="ADAL" clId="{2DE8B946-2A4D-4C88-AC07-EC2E4CACD1B0}" dt="2025-07-28T13:37:34.143" v="190" actId="26606"/>
          <ac:spMkLst>
            <pc:docMk/>
            <pc:sldMk cId="0" sldId="281"/>
            <ac:spMk id="224" creationId="{00000000-0000-0000-0000-000000000000}"/>
          </ac:spMkLst>
        </pc:spChg>
        <pc:spChg chg="add del mod">
          <ac:chgData name="Barnhardt, Elizabeth" userId="6756ec90-fd5f-493c-9b63-c2cdda7ade4d" providerId="ADAL" clId="{2DE8B946-2A4D-4C88-AC07-EC2E4CACD1B0}" dt="2025-07-28T13:37:34.143" v="190" actId="26606"/>
          <ac:spMkLst>
            <pc:docMk/>
            <pc:sldMk cId="0" sldId="281"/>
            <ac:spMk id="225" creationId="{00000000-0000-0000-0000-000000000000}"/>
          </ac:spMkLst>
        </pc:spChg>
        <pc:spChg chg="add del">
          <ac:chgData name="Barnhardt, Elizabeth" userId="6756ec90-fd5f-493c-9b63-c2cdda7ade4d" providerId="ADAL" clId="{2DE8B946-2A4D-4C88-AC07-EC2E4CACD1B0}" dt="2025-07-28T13:37:34.114" v="189" actId="26606"/>
          <ac:spMkLst>
            <pc:docMk/>
            <pc:sldMk cId="0" sldId="281"/>
            <ac:spMk id="231" creationId="{52C9F0CC-9F30-4B99-AC35-5A6C416A0515}"/>
          </ac:spMkLst>
        </pc:spChg>
        <pc:spChg chg="add del">
          <ac:chgData name="Barnhardt, Elizabeth" userId="6756ec90-fd5f-493c-9b63-c2cdda7ade4d" providerId="ADAL" clId="{2DE8B946-2A4D-4C88-AC07-EC2E4CACD1B0}" dt="2025-07-28T13:37:34.114" v="189" actId="26606"/>
          <ac:spMkLst>
            <pc:docMk/>
            <pc:sldMk cId="0" sldId="281"/>
            <ac:spMk id="233" creationId="{7455F7F3-3A58-4BBB-95C7-CF706F9FFA10}"/>
          </ac:spMkLst>
        </pc:spChg>
        <pc:spChg chg="add del">
          <ac:chgData name="Barnhardt, Elizabeth" userId="6756ec90-fd5f-493c-9b63-c2cdda7ade4d" providerId="ADAL" clId="{2DE8B946-2A4D-4C88-AC07-EC2E4CACD1B0}" dt="2025-07-28T13:37:34.114" v="189" actId="26606"/>
          <ac:spMkLst>
            <pc:docMk/>
            <pc:sldMk cId="0" sldId="281"/>
            <ac:spMk id="235" creationId="{3AE3D314-6F93-4D91-8C0F-E92657F465C6}"/>
          </ac:spMkLst>
        </pc:spChg>
        <pc:spChg chg="add">
          <ac:chgData name="Barnhardt, Elizabeth" userId="6756ec90-fd5f-493c-9b63-c2cdda7ade4d" providerId="ADAL" clId="{2DE8B946-2A4D-4C88-AC07-EC2E4CACD1B0}" dt="2025-07-28T13:37:34.143" v="190" actId="26606"/>
          <ac:spMkLst>
            <pc:docMk/>
            <pc:sldMk cId="0" sldId="281"/>
            <ac:spMk id="237" creationId="{52C9F0CC-9F30-4B99-AC35-5A6C416A0515}"/>
          </ac:spMkLst>
        </pc:spChg>
        <pc:graphicFrameChg chg="add del">
          <ac:chgData name="Barnhardt, Elizabeth" userId="6756ec90-fd5f-493c-9b63-c2cdda7ade4d" providerId="ADAL" clId="{2DE8B946-2A4D-4C88-AC07-EC2E4CACD1B0}" dt="2025-07-28T13:37:34.114" v="189" actId="26606"/>
          <ac:graphicFrameMkLst>
            <pc:docMk/>
            <pc:sldMk cId="0" sldId="281"/>
            <ac:graphicFrameMk id="227" creationId="{16ECF231-0522-67AD-8AF9-B3D29DAE9C5C}"/>
          </ac:graphicFrameMkLst>
        </pc:graphicFrameChg>
        <pc:graphicFrameChg chg="add">
          <ac:chgData name="Barnhardt, Elizabeth" userId="6756ec90-fd5f-493c-9b63-c2cdda7ade4d" providerId="ADAL" clId="{2DE8B946-2A4D-4C88-AC07-EC2E4CACD1B0}" dt="2025-07-28T13:37:34.143" v="190" actId="26606"/>
          <ac:graphicFrameMkLst>
            <pc:docMk/>
            <pc:sldMk cId="0" sldId="281"/>
            <ac:graphicFrameMk id="238" creationId="{3A9C38EB-964A-F10F-BFC7-E7AE9F9D1705}"/>
          </ac:graphicFrameMkLst>
        </pc:graphicFrameChg>
      </pc:sldChg>
      <pc:sldChg chg="addSp delSp modSp del mod setBg modNotes">
        <pc:chgData name="Barnhardt, Elizabeth" userId="6756ec90-fd5f-493c-9b63-c2cdda7ade4d" providerId="ADAL" clId="{2DE8B946-2A4D-4C88-AC07-EC2E4CACD1B0}" dt="2025-07-28T13:37:44.713" v="192" actId="2696"/>
        <pc:sldMkLst>
          <pc:docMk/>
          <pc:sldMk cId="0" sldId="282"/>
        </pc:sldMkLst>
        <pc:spChg chg="mod">
          <ac:chgData name="Barnhardt, Elizabeth" userId="6756ec90-fd5f-493c-9b63-c2cdda7ade4d" providerId="ADAL" clId="{2DE8B946-2A4D-4C88-AC07-EC2E4CACD1B0}" dt="2025-07-28T13:37:41.044" v="191" actId="26606"/>
          <ac:spMkLst>
            <pc:docMk/>
            <pc:sldMk cId="0" sldId="282"/>
            <ac:spMk id="230" creationId="{00000000-0000-0000-0000-000000000000}"/>
          </ac:spMkLst>
        </pc:spChg>
        <pc:spChg chg="del mod">
          <ac:chgData name="Barnhardt, Elizabeth" userId="6756ec90-fd5f-493c-9b63-c2cdda7ade4d" providerId="ADAL" clId="{2DE8B946-2A4D-4C88-AC07-EC2E4CACD1B0}" dt="2025-07-28T13:37:41.044" v="191" actId="26606"/>
          <ac:spMkLst>
            <pc:docMk/>
            <pc:sldMk cId="0" sldId="282"/>
            <ac:spMk id="231" creationId="{00000000-0000-0000-0000-000000000000}"/>
          </ac:spMkLst>
        </pc:spChg>
        <pc:spChg chg="add">
          <ac:chgData name="Barnhardt, Elizabeth" userId="6756ec90-fd5f-493c-9b63-c2cdda7ade4d" providerId="ADAL" clId="{2DE8B946-2A4D-4C88-AC07-EC2E4CACD1B0}" dt="2025-07-28T13:37:41.044" v="191" actId="26606"/>
          <ac:spMkLst>
            <pc:docMk/>
            <pc:sldMk cId="0" sldId="282"/>
            <ac:spMk id="237" creationId="{52C9F0CC-9F30-4B99-AC35-5A6C416A0515}"/>
          </ac:spMkLst>
        </pc:spChg>
        <pc:graphicFrameChg chg="add">
          <ac:chgData name="Barnhardt, Elizabeth" userId="6756ec90-fd5f-493c-9b63-c2cdda7ade4d" providerId="ADAL" clId="{2DE8B946-2A4D-4C88-AC07-EC2E4CACD1B0}" dt="2025-07-28T13:37:41.044" v="191" actId="26606"/>
          <ac:graphicFrameMkLst>
            <pc:docMk/>
            <pc:sldMk cId="0" sldId="282"/>
            <ac:graphicFrameMk id="233" creationId="{643ABD0C-94E1-5586-3D0C-D83388F4248C}"/>
          </ac:graphicFrameMkLst>
        </pc:graphicFrameChg>
      </pc:sldChg>
      <pc:sldChg chg="addSp delSp modSp add mod setBg delDesignElem">
        <pc:chgData name="Barnhardt, Elizabeth" userId="6756ec90-fd5f-493c-9b63-c2cdda7ade4d" providerId="ADAL" clId="{2DE8B946-2A4D-4C88-AC07-EC2E4CACD1B0}" dt="2025-07-28T14:07:08.930" v="1889" actId="20577"/>
        <pc:sldMkLst>
          <pc:docMk/>
          <pc:sldMk cId="1920712106" sldId="282"/>
        </pc:sldMkLst>
        <pc:spChg chg="mod">
          <ac:chgData name="Barnhardt, Elizabeth" userId="6756ec90-fd5f-493c-9b63-c2cdda7ade4d" providerId="ADAL" clId="{2DE8B946-2A4D-4C88-AC07-EC2E4CACD1B0}" dt="2025-07-28T14:06:31.824" v="1840" actId="26606"/>
          <ac:spMkLst>
            <pc:docMk/>
            <pc:sldMk cId="1920712106" sldId="282"/>
            <ac:spMk id="230" creationId="{00000000-0000-0000-0000-000000000000}"/>
          </ac:spMkLst>
        </pc:spChg>
        <pc:spChg chg="del">
          <ac:chgData name="Barnhardt, Elizabeth" userId="6756ec90-fd5f-493c-9b63-c2cdda7ade4d" providerId="ADAL" clId="{2DE8B946-2A4D-4C88-AC07-EC2E4CACD1B0}" dt="2025-07-28T13:37:48.794" v="194"/>
          <ac:spMkLst>
            <pc:docMk/>
            <pc:sldMk cId="1920712106" sldId="282"/>
            <ac:spMk id="237" creationId="{52C9F0CC-9F30-4B99-AC35-5A6C416A0515}"/>
          </ac:spMkLst>
        </pc:spChg>
        <pc:spChg chg="add">
          <ac:chgData name="Barnhardt, Elizabeth" userId="6756ec90-fd5f-493c-9b63-c2cdda7ade4d" providerId="ADAL" clId="{2DE8B946-2A4D-4C88-AC07-EC2E4CACD1B0}" dt="2025-07-28T14:06:31.824" v="1840" actId="26606"/>
          <ac:spMkLst>
            <pc:docMk/>
            <pc:sldMk cId="1920712106" sldId="282"/>
            <ac:spMk id="238" creationId="{52C9F0CC-9F30-4B99-AC35-5A6C416A0515}"/>
          </ac:spMkLst>
        </pc:spChg>
        <pc:spChg chg="add">
          <ac:chgData name="Barnhardt, Elizabeth" userId="6756ec90-fd5f-493c-9b63-c2cdda7ade4d" providerId="ADAL" clId="{2DE8B946-2A4D-4C88-AC07-EC2E4CACD1B0}" dt="2025-07-28T14:06:31.824" v="1840" actId="26606"/>
          <ac:spMkLst>
            <pc:docMk/>
            <pc:sldMk cId="1920712106" sldId="282"/>
            <ac:spMk id="240" creationId="{7455F7F3-3A58-4BBB-95C7-CF706F9FFA10}"/>
          </ac:spMkLst>
        </pc:spChg>
        <pc:spChg chg="add">
          <ac:chgData name="Barnhardt, Elizabeth" userId="6756ec90-fd5f-493c-9b63-c2cdda7ade4d" providerId="ADAL" clId="{2DE8B946-2A4D-4C88-AC07-EC2E4CACD1B0}" dt="2025-07-28T14:06:31.824" v="1840" actId="26606"/>
          <ac:spMkLst>
            <pc:docMk/>
            <pc:sldMk cId="1920712106" sldId="282"/>
            <ac:spMk id="242" creationId="{3AE3D314-6F93-4D91-8C0F-E92657F465C6}"/>
          </ac:spMkLst>
        </pc:spChg>
        <pc:graphicFrameChg chg="mod modGraphic">
          <ac:chgData name="Barnhardt, Elizabeth" userId="6756ec90-fd5f-493c-9b63-c2cdda7ade4d" providerId="ADAL" clId="{2DE8B946-2A4D-4C88-AC07-EC2E4CACD1B0}" dt="2025-07-28T14:07:08.930" v="1889" actId="20577"/>
          <ac:graphicFrameMkLst>
            <pc:docMk/>
            <pc:sldMk cId="1920712106" sldId="282"/>
            <ac:graphicFrameMk id="233" creationId="{643ABD0C-94E1-5586-3D0C-D83388F4248C}"/>
          </ac:graphicFrameMkLst>
        </pc:graphicFrameChg>
      </pc:sldChg>
      <pc:sldChg chg="modSp mod modNotes">
        <pc:chgData name="Barnhardt, Elizabeth" userId="6756ec90-fd5f-493c-9b63-c2cdda7ade4d" providerId="ADAL" clId="{2DE8B946-2A4D-4C88-AC07-EC2E4CACD1B0}" dt="2025-07-28T14:06:25.583" v="1839" actId="27636"/>
        <pc:sldMkLst>
          <pc:docMk/>
          <pc:sldMk cId="0" sldId="283"/>
        </pc:sldMkLst>
        <pc:spChg chg="mod">
          <ac:chgData name="Barnhardt, Elizabeth" userId="6756ec90-fd5f-493c-9b63-c2cdda7ade4d" providerId="ADAL" clId="{2DE8B946-2A4D-4C88-AC07-EC2E4CACD1B0}" dt="2025-07-28T13:32:14.564" v="110" actId="27636"/>
          <ac:spMkLst>
            <pc:docMk/>
            <pc:sldMk cId="0" sldId="283"/>
            <ac:spMk id="236" creationId="{00000000-0000-0000-0000-000000000000}"/>
          </ac:spMkLst>
        </pc:spChg>
        <pc:spChg chg="mod">
          <ac:chgData name="Barnhardt, Elizabeth" userId="6756ec90-fd5f-493c-9b63-c2cdda7ade4d" providerId="ADAL" clId="{2DE8B946-2A4D-4C88-AC07-EC2E4CACD1B0}" dt="2025-07-28T14:06:25.583" v="1839" actId="27636"/>
          <ac:spMkLst>
            <pc:docMk/>
            <pc:sldMk cId="0" sldId="283"/>
            <ac:spMk id="237" creationId="{00000000-0000-0000-0000-000000000000}"/>
          </ac:spMkLst>
        </pc:spChg>
      </pc:sldChg>
      <pc:sldChg chg="addSp modSp add del mod setBg">
        <pc:chgData name="Barnhardt, Elizabeth" userId="6756ec90-fd5f-493c-9b63-c2cdda7ade4d" providerId="ADAL" clId="{2DE8B946-2A4D-4C88-AC07-EC2E4CACD1B0}" dt="2025-07-29T14:48:54.611" v="3953" actId="2696"/>
        <pc:sldMkLst>
          <pc:docMk/>
          <pc:sldMk cId="1627717692" sldId="284"/>
        </pc:sldMkLst>
        <pc:spChg chg="mod">
          <ac:chgData name="Barnhardt, Elizabeth" userId="6756ec90-fd5f-493c-9b63-c2cdda7ade4d" providerId="ADAL" clId="{2DE8B946-2A4D-4C88-AC07-EC2E4CACD1B0}" dt="2025-07-28T13:33:47.070" v="125" actId="26606"/>
          <ac:spMkLst>
            <pc:docMk/>
            <pc:sldMk cId="1627717692" sldId="284"/>
            <ac:spMk id="2" creationId="{69A1E4E5-B7AA-6071-3A63-DA42142E8230}"/>
          </ac:spMkLst>
        </pc:spChg>
        <pc:spChg chg="mod">
          <ac:chgData name="Barnhardt, Elizabeth" userId="6756ec90-fd5f-493c-9b63-c2cdda7ade4d" providerId="ADAL" clId="{2DE8B946-2A4D-4C88-AC07-EC2E4CACD1B0}" dt="2025-07-28T13:33:47.070" v="125" actId="26606"/>
          <ac:spMkLst>
            <pc:docMk/>
            <pc:sldMk cId="1627717692" sldId="284"/>
            <ac:spMk id="3" creationId="{4E50F095-939E-720A-FD6A-E69ECE6459BF}"/>
          </ac:spMkLst>
        </pc:spChg>
        <pc:spChg chg="add">
          <ac:chgData name="Barnhardt, Elizabeth" userId="6756ec90-fd5f-493c-9b63-c2cdda7ade4d" providerId="ADAL" clId="{2DE8B946-2A4D-4C88-AC07-EC2E4CACD1B0}" dt="2025-07-28T13:33:47.070" v="125" actId="26606"/>
          <ac:spMkLst>
            <pc:docMk/>
            <pc:sldMk cId="1627717692" sldId="284"/>
            <ac:spMk id="9" creationId="{565B2778-6678-45B6-9A79-C0910CFCA012}"/>
          </ac:spMkLst>
        </pc:spChg>
        <pc:spChg chg="add">
          <ac:chgData name="Barnhardt, Elizabeth" userId="6756ec90-fd5f-493c-9b63-c2cdda7ade4d" providerId="ADAL" clId="{2DE8B946-2A4D-4C88-AC07-EC2E4CACD1B0}" dt="2025-07-28T13:33:47.070" v="125" actId="26606"/>
          <ac:spMkLst>
            <pc:docMk/>
            <pc:sldMk cId="1627717692" sldId="284"/>
            <ac:spMk id="11" creationId="{82C57F61-3F6E-4BE5-B964-003AA9B3550A}"/>
          </ac:spMkLst>
        </pc:spChg>
        <pc:picChg chg="mod">
          <ac:chgData name="Barnhardt, Elizabeth" userId="6756ec90-fd5f-493c-9b63-c2cdda7ade4d" providerId="ADAL" clId="{2DE8B946-2A4D-4C88-AC07-EC2E4CACD1B0}" dt="2025-07-28T13:33:47.070" v="125" actId="26606"/>
          <ac:picMkLst>
            <pc:docMk/>
            <pc:sldMk cId="1627717692" sldId="284"/>
            <ac:picMk id="4" creationId="{9A8B223C-6D8F-A7C4-44A9-D069408B0638}"/>
          </ac:picMkLst>
        </pc:picChg>
      </pc:sldChg>
      <pc:sldChg chg="modSp add del mod">
        <pc:chgData name="Barnhardt, Elizabeth" userId="6756ec90-fd5f-493c-9b63-c2cdda7ade4d" providerId="ADAL" clId="{2DE8B946-2A4D-4C88-AC07-EC2E4CACD1B0}" dt="2025-07-29T14:48:54.611" v="3953" actId="2696"/>
        <pc:sldMkLst>
          <pc:docMk/>
          <pc:sldMk cId="2251367853" sldId="285"/>
        </pc:sldMkLst>
        <pc:graphicFrameChg chg="mod modGraphic">
          <ac:chgData name="Barnhardt, Elizabeth" userId="6756ec90-fd5f-493c-9b63-c2cdda7ade4d" providerId="ADAL" clId="{2DE8B946-2A4D-4C88-AC07-EC2E4CACD1B0}" dt="2025-07-28T13:33:57.181" v="127" actId="1076"/>
          <ac:graphicFrameMkLst>
            <pc:docMk/>
            <pc:sldMk cId="2251367853" sldId="285"/>
            <ac:graphicFrameMk id="7" creationId="{2C6A1CB9-2413-2136-8FA0-8B8C698EB9A9}"/>
          </ac:graphicFrameMkLst>
        </pc:graphicFrameChg>
        <pc:picChg chg="mod">
          <ac:chgData name="Barnhardt, Elizabeth" userId="6756ec90-fd5f-493c-9b63-c2cdda7ade4d" providerId="ADAL" clId="{2DE8B946-2A4D-4C88-AC07-EC2E4CACD1B0}" dt="2025-07-28T13:33:59.142" v="128" actId="1076"/>
          <ac:picMkLst>
            <pc:docMk/>
            <pc:sldMk cId="2251367853" sldId="285"/>
            <ac:picMk id="4" creationId="{2F0FE999-6CDE-425D-1884-626346DC5BBB}"/>
          </ac:picMkLst>
        </pc:picChg>
      </pc:sldChg>
      <pc:sldChg chg="modSp add del mod">
        <pc:chgData name="Barnhardt, Elizabeth" userId="6756ec90-fd5f-493c-9b63-c2cdda7ade4d" providerId="ADAL" clId="{2DE8B946-2A4D-4C88-AC07-EC2E4CACD1B0}" dt="2025-07-29T14:48:54.611" v="3953" actId="2696"/>
        <pc:sldMkLst>
          <pc:docMk/>
          <pc:sldMk cId="2903757111" sldId="286"/>
        </pc:sldMkLst>
        <pc:spChg chg="mod">
          <ac:chgData name="Barnhardt, Elizabeth" userId="6756ec90-fd5f-493c-9b63-c2cdda7ade4d" providerId="ADAL" clId="{2DE8B946-2A4D-4C88-AC07-EC2E4CACD1B0}" dt="2025-07-28T13:33:34.760" v="123" actId="27636"/>
          <ac:spMkLst>
            <pc:docMk/>
            <pc:sldMk cId="2903757111" sldId="286"/>
            <ac:spMk id="3" creationId="{39F29186-2B9C-65D7-03D8-ECBA027A4570}"/>
          </ac:spMkLst>
        </pc:spChg>
      </pc:sldChg>
      <pc:sldChg chg="addSp modSp new mod setBg">
        <pc:chgData name="Barnhardt, Elizabeth" userId="6756ec90-fd5f-493c-9b63-c2cdda7ade4d" providerId="ADAL" clId="{2DE8B946-2A4D-4C88-AC07-EC2E4CACD1B0}" dt="2025-07-28T13:46:59.585" v="704" actId="26606"/>
        <pc:sldMkLst>
          <pc:docMk/>
          <pc:sldMk cId="572808454" sldId="287"/>
        </pc:sldMkLst>
        <pc:spChg chg="mod">
          <ac:chgData name="Barnhardt, Elizabeth" userId="6756ec90-fd5f-493c-9b63-c2cdda7ade4d" providerId="ADAL" clId="{2DE8B946-2A4D-4C88-AC07-EC2E4CACD1B0}" dt="2025-07-28T13:46:59.585" v="704" actId="26606"/>
          <ac:spMkLst>
            <pc:docMk/>
            <pc:sldMk cId="572808454" sldId="287"/>
            <ac:spMk id="2" creationId="{68BA80DE-5E5C-9986-0217-CCBD35F27D61}"/>
          </ac:spMkLst>
        </pc:spChg>
        <pc:spChg chg="mod">
          <ac:chgData name="Barnhardt, Elizabeth" userId="6756ec90-fd5f-493c-9b63-c2cdda7ade4d" providerId="ADAL" clId="{2DE8B946-2A4D-4C88-AC07-EC2E4CACD1B0}" dt="2025-07-28T13:46:59.585" v="704" actId="26606"/>
          <ac:spMkLst>
            <pc:docMk/>
            <pc:sldMk cId="572808454" sldId="287"/>
            <ac:spMk id="3" creationId="{FB6DB268-3ECD-96D9-E6C8-9D7DBB4DE02D}"/>
          </ac:spMkLst>
        </pc:spChg>
        <pc:spChg chg="add">
          <ac:chgData name="Barnhardt, Elizabeth" userId="6756ec90-fd5f-493c-9b63-c2cdda7ade4d" providerId="ADAL" clId="{2DE8B946-2A4D-4C88-AC07-EC2E4CACD1B0}" dt="2025-07-28T13:46:59.585" v="704" actId="26606"/>
          <ac:spMkLst>
            <pc:docMk/>
            <pc:sldMk cId="572808454" sldId="287"/>
            <ac:spMk id="8" creationId="{A0D70C8A-A50E-4B41-86A2-E2F85581247D}"/>
          </ac:spMkLst>
        </pc:spChg>
        <pc:spChg chg="add">
          <ac:chgData name="Barnhardt, Elizabeth" userId="6756ec90-fd5f-493c-9b63-c2cdda7ade4d" providerId="ADAL" clId="{2DE8B946-2A4D-4C88-AC07-EC2E4CACD1B0}" dt="2025-07-28T13:46:59.585" v="704" actId="26606"/>
          <ac:spMkLst>
            <pc:docMk/>
            <pc:sldMk cId="572808454" sldId="287"/>
            <ac:spMk id="10" creationId="{A009E310-C7C2-4F23-B466-4417C8ED3B99}"/>
          </ac:spMkLst>
        </pc:spChg>
        <pc:spChg chg="add">
          <ac:chgData name="Barnhardt, Elizabeth" userId="6756ec90-fd5f-493c-9b63-c2cdda7ade4d" providerId="ADAL" clId="{2DE8B946-2A4D-4C88-AC07-EC2E4CACD1B0}" dt="2025-07-28T13:46:59.585" v="704" actId="26606"/>
          <ac:spMkLst>
            <pc:docMk/>
            <pc:sldMk cId="572808454" sldId="287"/>
            <ac:spMk id="12" creationId="{51A4F4A1-146B-4D29-852A-F60996679785}"/>
          </ac:spMkLst>
        </pc:spChg>
        <pc:spChg chg="add">
          <ac:chgData name="Barnhardt, Elizabeth" userId="6756ec90-fd5f-493c-9b63-c2cdda7ade4d" providerId="ADAL" clId="{2DE8B946-2A4D-4C88-AC07-EC2E4CACD1B0}" dt="2025-07-28T13:46:59.585" v="704" actId="26606"/>
          <ac:spMkLst>
            <pc:docMk/>
            <pc:sldMk cId="572808454" sldId="287"/>
            <ac:spMk id="14" creationId="{A4C31FF5-F97E-4082-BFC5-A880DB9F3F00}"/>
          </ac:spMkLst>
        </pc:spChg>
        <pc:spChg chg="add">
          <ac:chgData name="Barnhardt, Elizabeth" userId="6756ec90-fd5f-493c-9b63-c2cdda7ade4d" providerId="ADAL" clId="{2DE8B946-2A4D-4C88-AC07-EC2E4CACD1B0}" dt="2025-07-28T13:46:59.585" v="704" actId="26606"/>
          <ac:spMkLst>
            <pc:docMk/>
            <pc:sldMk cId="572808454" sldId="287"/>
            <ac:spMk id="16" creationId="{6015B4CE-42DE-4E9B-B800-B5B8142E6FCB}"/>
          </ac:spMkLst>
        </pc:spChg>
      </pc:sldChg>
      <pc:sldChg chg="addSp delSp modSp new mod setBg">
        <pc:chgData name="Barnhardt, Elizabeth" userId="6756ec90-fd5f-493c-9b63-c2cdda7ade4d" providerId="ADAL" clId="{2DE8B946-2A4D-4C88-AC07-EC2E4CACD1B0}" dt="2025-07-28T13:49:13.394" v="865" actId="26606"/>
        <pc:sldMkLst>
          <pc:docMk/>
          <pc:sldMk cId="330504086" sldId="288"/>
        </pc:sldMkLst>
        <pc:spChg chg="mod">
          <ac:chgData name="Barnhardt, Elizabeth" userId="6756ec90-fd5f-493c-9b63-c2cdda7ade4d" providerId="ADAL" clId="{2DE8B946-2A4D-4C88-AC07-EC2E4CACD1B0}" dt="2025-07-28T13:49:13.394" v="865" actId="26606"/>
          <ac:spMkLst>
            <pc:docMk/>
            <pc:sldMk cId="330504086" sldId="288"/>
            <ac:spMk id="2" creationId="{6C9CDBC7-A6CF-12A7-928E-4A6709D59985}"/>
          </ac:spMkLst>
        </pc:spChg>
        <pc:spChg chg="del mod">
          <ac:chgData name="Barnhardt, Elizabeth" userId="6756ec90-fd5f-493c-9b63-c2cdda7ade4d" providerId="ADAL" clId="{2DE8B946-2A4D-4C88-AC07-EC2E4CACD1B0}" dt="2025-07-28T13:49:13.394" v="865" actId="26606"/>
          <ac:spMkLst>
            <pc:docMk/>
            <pc:sldMk cId="330504086" sldId="288"/>
            <ac:spMk id="3" creationId="{D54842C6-EC40-EF7E-705A-2A8196C07DE8}"/>
          </ac:spMkLst>
        </pc:spChg>
        <pc:spChg chg="add">
          <ac:chgData name="Barnhardt, Elizabeth" userId="6756ec90-fd5f-493c-9b63-c2cdda7ade4d" providerId="ADAL" clId="{2DE8B946-2A4D-4C88-AC07-EC2E4CACD1B0}" dt="2025-07-28T13:49:13.394" v="865" actId="26606"/>
          <ac:spMkLst>
            <pc:docMk/>
            <pc:sldMk cId="330504086" sldId="288"/>
            <ac:spMk id="9" creationId="{52C9F0CC-9F30-4B99-AC35-5A6C416A0515}"/>
          </ac:spMkLst>
        </pc:spChg>
        <pc:graphicFrameChg chg="add">
          <ac:chgData name="Barnhardt, Elizabeth" userId="6756ec90-fd5f-493c-9b63-c2cdda7ade4d" providerId="ADAL" clId="{2DE8B946-2A4D-4C88-AC07-EC2E4CACD1B0}" dt="2025-07-28T13:49:13.394" v="865" actId="26606"/>
          <ac:graphicFrameMkLst>
            <pc:docMk/>
            <pc:sldMk cId="330504086" sldId="288"/>
            <ac:graphicFrameMk id="5" creationId="{8C40C2E8-5460-1A3B-5595-45CC86AB656A}"/>
          </ac:graphicFrameMkLst>
        </pc:graphicFrameChg>
      </pc:sldChg>
      <pc:sldChg chg="addSp delSp modSp new mod setBg">
        <pc:chgData name="Barnhardt, Elizabeth" userId="6756ec90-fd5f-493c-9b63-c2cdda7ade4d" providerId="ADAL" clId="{2DE8B946-2A4D-4C88-AC07-EC2E4CACD1B0}" dt="2025-07-28T13:53:18.709" v="1506" actId="20577"/>
        <pc:sldMkLst>
          <pc:docMk/>
          <pc:sldMk cId="790186325" sldId="289"/>
        </pc:sldMkLst>
        <pc:spChg chg="mod">
          <ac:chgData name="Barnhardt, Elizabeth" userId="6756ec90-fd5f-493c-9b63-c2cdda7ade4d" providerId="ADAL" clId="{2DE8B946-2A4D-4C88-AC07-EC2E4CACD1B0}" dt="2025-07-28T13:53:15.288" v="1504" actId="26606"/>
          <ac:spMkLst>
            <pc:docMk/>
            <pc:sldMk cId="790186325" sldId="289"/>
            <ac:spMk id="2" creationId="{EF13B367-537A-4907-AC94-9BA5D52F59B6}"/>
          </ac:spMkLst>
        </pc:spChg>
        <pc:spChg chg="add del mod">
          <ac:chgData name="Barnhardt, Elizabeth" userId="6756ec90-fd5f-493c-9b63-c2cdda7ade4d" providerId="ADAL" clId="{2DE8B946-2A4D-4C88-AC07-EC2E4CACD1B0}" dt="2025-07-28T13:53:18.709" v="1506" actId="20577"/>
          <ac:spMkLst>
            <pc:docMk/>
            <pc:sldMk cId="790186325" sldId="289"/>
            <ac:spMk id="3" creationId="{8DEF372D-D6C9-DBBD-D382-51887DBA1598}"/>
          </ac:spMkLst>
        </pc:spChg>
        <pc:spChg chg="add del">
          <ac:chgData name="Barnhardt, Elizabeth" userId="6756ec90-fd5f-493c-9b63-c2cdda7ade4d" providerId="ADAL" clId="{2DE8B946-2A4D-4C88-AC07-EC2E4CACD1B0}" dt="2025-07-28T13:53:15.288" v="1504" actId="26606"/>
          <ac:spMkLst>
            <pc:docMk/>
            <pc:sldMk cId="790186325" sldId="289"/>
            <ac:spMk id="8" creationId="{A0D70C8A-A50E-4B41-86A2-E2F85581247D}"/>
          </ac:spMkLst>
        </pc:spChg>
        <pc:spChg chg="add del">
          <ac:chgData name="Barnhardt, Elizabeth" userId="6756ec90-fd5f-493c-9b63-c2cdda7ade4d" providerId="ADAL" clId="{2DE8B946-2A4D-4C88-AC07-EC2E4CACD1B0}" dt="2025-07-28T13:52:19.279" v="1488" actId="26606"/>
          <ac:spMkLst>
            <pc:docMk/>
            <pc:sldMk cId="790186325" sldId="289"/>
            <ac:spMk id="9" creationId="{52C9F0CC-9F30-4B99-AC35-5A6C416A0515}"/>
          </ac:spMkLst>
        </pc:spChg>
        <pc:spChg chg="add del">
          <ac:chgData name="Barnhardt, Elizabeth" userId="6756ec90-fd5f-493c-9b63-c2cdda7ade4d" providerId="ADAL" clId="{2DE8B946-2A4D-4C88-AC07-EC2E4CACD1B0}" dt="2025-07-28T13:52:18.087" v="1486" actId="26606"/>
          <ac:spMkLst>
            <pc:docMk/>
            <pc:sldMk cId="790186325" sldId="289"/>
            <ac:spMk id="10" creationId="{4999FE9C-D8F9-4F9B-B95B-608C3EF6B209}"/>
          </ac:spMkLst>
        </pc:spChg>
        <pc:spChg chg="add del">
          <ac:chgData name="Barnhardt, Elizabeth" userId="6756ec90-fd5f-493c-9b63-c2cdda7ade4d" providerId="ADAL" clId="{2DE8B946-2A4D-4C88-AC07-EC2E4CACD1B0}" dt="2025-07-28T13:53:15.288" v="1504" actId="26606"/>
          <ac:spMkLst>
            <pc:docMk/>
            <pc:sldMk cId="790186325" sldId="289"/>
            <ac:spMk id="11" creationId="{A009E310-C7C2-4F23-B466-4417C8ED3B99}"/>
          </ac:spMkLst>
        </pc:spChg>
        <pc:spChg chg="add del">
          <ac:chgData name="Barnhardt, Elizabeth" userId="6756ec90-fd5f-493c-9b63-c2cdda7ade4d" providerId="ADAL" clId="{2DE8B946-2A4D-4C88-AC07-EC2E4CACD1B0}" dt="2025-07-28T13:52:18.087" v="1486" actId="26606"/>
          <ac:spMkLst>
            <pc:docMk/>
            <pc:sldMk cId="790186325" sldId="289"/>
            <ac:spMk id="12" creationId="{CD000060-D06D-4A48-BD8E-978966CCA797}"/>
          </ac:spMkLst>
        </pc:spChg>
        <pc:spChg chg="add del">
          <ac:chgData name="Barnhardt, Elizabeth" userId="6756ec90-fd5f-493c-9b63-c2cdda7ade4d" providerId="ADAL" clId="{2DE8B946-2A4D-4C88-AC07-EC2E4CACD1B0}" dt="2025-07-28T13:53:15.288" v="1504" actId="26606"/>
          <ac:spMkLst>
            <pc:docMk/>
            <pc:sldMk cId="790186325" sldId="289"/>
            <ac:spMk id="13" creationId="{51A4F4A1-146B-4D29-852A-F60996679785}"/>
          </ac:spMkLst>
        </pc:spChg>
        <pc:spChg chg="add del">
          <ac:chgData name="Barnhardt, Elizabeth" userId="6756ec90-fd5f-493c-9b63-c2cdda7ade4d" providerId="ADAL" clId="{2DE8B946-2A4D-4C88-AC07-EC2E4CACD1B0}" dt="2025-07-28T13:52:18.087" v="1486" actId="26606"/>
          <ac:spMkLst>
            <pc:docMk/>
            <pc:sldMk cId="790186325" sldId="289"/>
            <ac:spMk id="14" creationId="{DE4E5113-B3D0-40F8-9F39-B2C2BF92AE31}"/>
          </ac:spMkLst>
        </pc:spChg>
        <pc:spChg chg="add del">
          <ac:chgData name="Barnhardt, Elizabeth" userId="6756ec90-fd5f-493c-9b63-c2cdda7ade4d" providerId="ADAL" clId="{2DE8B946-2A4D-4C88-AC07-EC2E4CACD1B0}" dt="2025-07-28T13:53:15.288" v="1504" actId="26606"/>
          <ac:spMkLst>
            <pc:docMk/>
            <pc:sldMk cId="790186325" sldId="289"/>
            <ac:spMk id="15" creationId="{A4C31FF5-F97E-4082-BFC5-A880DB9F3F00}"/>
          </ac:spMkLst>
        </pc:spChg>
        <pc:spChg chg="add del">
          <ac:chgData name="Barnhardt, Elizabeth" userId="6756ec90-fd5f-493c-9b63-c2cdda7ade4d" providerId="ADAL" clId="{2DE8B946-2A4D-4C88-AC07-EC2E4CACD1B0}" dt="2025-07-28T13:53:15.288" v="1504" actId="26606"/>
          <ac:spMkLst>
            <pc:docMk/>
            <pc:sldMk cId="790186325" sldId="289"/>
            <ac:spMk id="16" creationId="{6015B4CE-42DE-4E9B-B800-B5B8142E6FCB}"/>
          </ac:spMkLst>
        </pc:spChg>
        <pc:spChg chg="add del mod">
          <ac:chgData name="Barnhardt, Elizabeth" userId="6756ec90-fd5f-493c-9b63-c2cdda7ade4d" providerId="ADAL" clId="{2DE8B946-2A4D-4C88-AC07-EC2E4CACD1B0}" dt="2025-07-28T13:53:15.288" v="1504" actId="26606"/>
          <ac:spMkLst>
            <pc:docMk/>
            <pc:sldMk cId="790186325" sldId="289"/>
            <ac:spMk id="17" creationId="{8DEF372D-D6C9-DBBD-D382-51887DBA1598}"/>
          </ac:spMkLst>
        </pc:spChg>
        <pc:spChg chg="add del">
          <ac:chgData name="Barnhardt, Elizabeth" userId="6756ec90-fd5f-493c-9b63-c2cdda7ade4d" providerId="ADAL" clId="{2DE8B946-2A4D-4C88-AC07-EC2E4CACD1B0}" dt="2025-07-28T13:52:39.584" v="1496" actId="26606"/>
          <ac:spMkLst>
            <pc:docMk/>
            <pc:sldMk cId="790186325" sldId="289"/>
            <ac:spMk id="22" creationId="{A0D70C8A-A50E-4B41-86A2-E2F85581247D}"/>
          </ac:spMkLst>
        </pc:spChg>
        <pc:spChg chg="add del">
          <ac:chgData name="Barnhardt, Elizabeth" userId="6756ec90-fd5f-493c-9b63-c2cdda7ade4d" providerId="ADAL" clId="{2DE8B946-2A4D-4C88-AC07-EC2E4CACD1B0}" dt="2025-07-28T13:52:39.584" v="1496" actId="26606"/>
          <ac:spMkLst>
            <pc:docMk/>
            <pc:sldMk cId="790186325" sldId="289"/>
            <ac:spMk id="24" creationId="{A009E310-C7C2-4F23-B466-4417C8ED3B99}"/>
          </ac:spMkLst>
        </pc:spChg>
        <pc:spChg chg="add del">
          <ac:chgData name="Barnhardt, Elizabeth" userId="6756ec90-fd5f-493c-9b63-c2cdda7ade4d" providerId="ADAL" clId="{2DE8B946-2A4D-4C88-AC07-EC2E4CACD1B0}" dt="2025-07-28T13:52:39.584" v="1496" actId="26606"/>
          <ac:spMkLst>
            <pc:docMk/>
            <pc:sldMk cId="790186325" sldId="289"/>
            <ac:spMk id="26" creationId="{51A4F4A1-146B-4D29-852A-F60996679785}"/>
          </ac:spMkLst>
        </pc:spChg>
        <pc:spChg chg="add del">
          <ac:chgData name="Barnhardt, Elizabeth" userId="6756ec90-fd5f-493c-9b63-c2cdda7ade4d" providerId="ADAL" clId="{2DE8B946-2A4D-4C88-AC07-EC2E4CACD1B0}" dt="2025-07-28T13:52:39.584" v="1496" actId="26606"/>
          <ac:spMkLst>
            <pc:docMk/>
            <pc:sldMk cId="790186325" sldId="289"/>
            <ac:spMk id="28" creationId="{A4C31FF5-F97E-4082-BFC5-A880DB9F3F00}"/>
          </ac:spMkLst>
        </pc:spChg>
        <pc:spChg chg="add del">
          <ac:chgData name="Barnhardt, Elizabeth" userId="6756ec90-fd5f-493c-9b63-c2cdda7ade4d" providerId="ADAL" clId="{2DE8B946-2A4D-4C88-AC07-EC2E4CACD1B0}" dt="2025-07-28T13:52:39.584" v="1496" actId="26606"/>
          <ac:spMkLst>
            <pc:docMk/>
            <pc:sldMk cId="790186325" sldId="289"/>
            <ac:spMk id="30" creationId="{6015B4CE-42DE-4E9B-B800-B5B8142E6FCB}"/>
          </ac:spMkLst>
        </pc:spChg>
        <pc:spChg chg="add del">
          <ac:chgData name="Barnhardt, Elizabeth" userId="6756ec90-fd5f-493c-9b63-c2cdda7ade4d" providerId="ADAL" clId="{2DE8B946-2A4D-4C88-AC07-EC2E4CACD1B0}" dt="2025-07-28T13:53:12.457" v="1500" actId="26606"/>
          <ac:spMkLst>
            <pc:docMk/>
            <pc:sldMk cId="790186325" sldId="289"/>
            <ac:spMk id="32" creationId="{A0D70C8A-A50E-4B41-86A2-E2F85581247D}"/>
          </ac:spMkLst>
        </pc:spChg>
        <pc:spChg chg="add del">
          <ac:chgData name="Barnhardt, Elizabeth" userId="6756ec90-fd5f-493c-9b63-c2cdda7ade4d" providerId="ADAL" clId="{2DE8B946-2A4D-4C88-AC07-EC2E4CACD1B0}" dt="2025-07-28T13:53:12.457" v="1500" actId="26606"/>
          <ac:spMkLst>
            <pc:docMk/>
            <pc:sldMk cId="790186325" sldId="289"/>
            <ac:spMk id="33" creationId="{ED15573D-0E45-4691-B525-471152EC18CD}"/>
          </ac:spMkLst>
        </pc:spChg>
        <pc:spChg chg="add del">
          <ac:chgData name="Barnhardt, Elizabeth" userId="6756ec90-fd5f-493c-9b63-c2cdda7ade4d" providerId="ADAL" clId="{2DE8B946-2A4D-4C88-AC07-EC2E4CACD1B0}" dt="2025-07-28T13:53:12.457" v="1500" actId="26606"/>
          <ac:spMkLst>
            <pc:docMk/>
            <pc:sldMk cId="790186325" sldId="289"/>
            <ac:spMk id="34" creationId="{9E448559-19A4-4252-8C27-54C1DA906F8A}"/>
          </ac:spMkLst>
        </pc:spChg>
        <pc:graphicFrameChg chg="add del">
          <ac:chgData name="Barnhardt, Elizabeth" userId="6756ec90-fd5f-493c-9b63-c2cdda7ade4d" providerId="ADAL" clId="{2DE8B946-2A4D-4C88-AC07-EC2E4CACD1B0}" dt="2025-07-28T13:52:19.279" v="1488" actId="26606"/>
          <ac:graphicFrameMkLst>
            <pc:docMk/>
            <pc:sldMk cId="790186325" sldId="289"/>
            <ac:graphicFrameMk id="5" creationId="{AC3ADA7C-6B87-FE58-EC53-39B7E4E5AC0B}"/>
          </ac:graphicFrameMkLst>
        </pc:graphicFrameChg>
        <pc:picChg chg="add del">
          <ac:chgData name="Barnhardt, Elizabeth" userId="6756ec90-fd5f-493c-9b63-c2cdda7ade4d" providerId="ADAL" clId="{2DE8B946-2A4D-4C88-AC07-EC2E4CACD1B0}" dt="2025-07-28T13:52:18.087" v="1486" actId="26606"/>
          <ac:picMkLst>
            <pc:docMk/>
            <pc:sldMk cId="790186325" sldId="289"/>
            <ac:picMk id="7" creationId="{395CCF71-538E-C869-81AF-286AAA88D9FE}"/>
          </ac:picMkLst>
        </pc:picChg>
      </pc:sldChg>
      <pc:sldChg chg="delSp modSp add del mod">
        <pc:chgData name="Barnhardt, Elizabeth" userId="6756ec90-fd5f-493c-9b63-c2cdda7ade4d" providerId="ADAL" clId="{2DE8B946-2A4D-4C88-AC07-EC2E4CACD1B0}" dt="2025-07-29T14:44:32.320" v="3285" actId="2696"/>
        <pc:sldMkLst>
          <pc:docMk/>
          <pc:sldMk cId="0" sldId="290"/>
        </pc:sldMkLst>
        <pc:spChg chg="mod">
          <ac:chgData name="Barnhardt, Elizabeth" userId="6756ec90-fd5f-493c-9b63-c2cdda7ade4d" providerId="ADAL" clId="{2DE8B946-2A4D-4C88-AC07-EC2E4CACD1B0}" dt="2025-07-28T13:55:23.474" v="1508" actId="27636"/>
          <ac:spMkLst>
            <pc:docMk/>
            <pc:sldMk cId="0" sldId="290"/>
            <ac:spMk id="152" creationId="{00000000-0000-0000-0000-000000000000}"/>
          </ac:spMkLst>
        </pc:spChg>
        <pc:spChg chg="del">
          <ac:chgData name="Barnhardt, Elizabeth" userId="6756ec90-fd5f-493c-9b63-c2cdda7ade4d" providerId="ADAL" clId="{2DE8B946-2A4D-4C88-AC07-EC2E4CACD1B0}" dt="2025-07-28T13:55:27.488" v="1510" actId="478"/>
          <ac:spMkLst>
            <pc:docMk/>
            <pc:sldMk cId="0" sldId="290"/>
            <ac:spMk id="153" creationId="{00000000-0000-0000-0000-000000000000}"/>
          </ac:spMkLst>
        </pc:spChg>
      </pc:sldChg>
      <pc:sldChg chg="delSp modSp add del mod">
        <pc:chgData name="Barnhardt, Elizabeth" userId="6756ec90-fd5f-493c-9b63-c2cdda7ade4d" providerId="ADAL" clId="{2DE8B946-2A4D-4C88-AC07-EC2E4CACD1B0}" dt="2025-07-29T14:44:32.320" v="3285" actId="2696"/>
        <pc:sldMkLst>
          <pc:docMk/>
          <pc:sldMk cId="0" sldId="291"/>
        </pc:sldMkLst>
        <pc:spChg chg="mod">
          <ac:chgData name="Barnhardt, Elizabeth" userId="6756ec90-fd5f-493c-9b63-c2cdda7ade4d" providerId="ADAL" clId="{2DE8B946-2A4D-4C88-AC07-EC2E4CACD1B0}" dt="2025-07-28T13:55:23.495" v="1509" actId="27636"/>
          <ac:spMkLst>
            <pc:docMk/>
            <pc:sldMk cId="0" sldId="291"/>
            <ac:spMk id="156" creationId="{00000000-0000-0000-0000-000000000000}"/>
          </ac:spMkLst>
        </pc:spChg>
        <pc:spChg chg="del">
          <ac:chgData name="Barnhardt, Elizabeth" userId="6756ec90-fd5f-493c-9b63-c2cdda7ade4d" providerId="ADAL" clId="{2DE8B946-2A4D-4C88-AC07-EC2E4CACD1B0}" dt="2025-07-28T13:58:18.134" v="1511" actId="478"/>
          <ac:spMkLst>
            <pc:docMk/>
            <pc:sldMk cId="0" sldId="291"/>
            <ac:spMk id="157" creationId="{00000000-0000-0000-0000-000000000000}"/>
          </ac:spMkLst>
        </pc:spChg>
      </pc:sldChg>
      <pc:sldChg chg="modSp add mod">
        <pc:chgData name="Barnhardt, Elizabeth" userId="6756ec90-fd5f-493c-9b63-c2cdda7ade4d" providerId="ADAL" clId="{2DE8B946-2A4D-4C88-AC07-EC2E4CACD1B0}" dt="2025-07-28T14:06:09.598" v="1834" actId="20577"/>
        <pc:sldMkLst>
          <pc:docMk/>
          <pc:sldMk cId="1946579576" sldId="292"/>
        </pc:sldMkLst>
        <pc:spChg chg="mod">
          <ac:chgData name="Barnhardt, Elizabeth" userId="6756ec90-fd5f-493c-9b63-c2cdda7ade4d" providerId="ADAL" clId="{2DE8B946-2A4D-4C88-AC07-EC2E4CACD1B0}" dt="2025-07-28T14:06:09.598" v="1834" actId="20577"/>
          <ac:spMkLst>
            <pc:docMk/>
            <pc:sldMk cId="1946579576" sldId="292"/>
            <ac:spMk id="3" creationId="{6BD749F6-4562-3F57-1B29-24D9FBA9C06E}"/>
          </ac:spMkLst>
        </pc:spChg>
      </pc:sldChg>
      <pc:sldChg chg="addSp modSp new del mod">
        <pc:chgData name="Barnhardt, Elizabeth" userId="6756ec90-fd5f-493c-9b63-c2cdda7ade4d" providerId="ADAL" clId="{2DE8B946-2A4D-4C88-AC07-EC2E4CACD1B0}" dt="2025-07-28T14:03:53.913" v="1726" actId="2696"/>
        <pc:sldMkLst>
          <pc:docMk/>
          <pc:sldMk cId="3437633325" sldId="292"/>
        </pc:sldMkLst>
        <pc:spChg chg="mod">
          <ac:chgData name="Barnhardt, Elizabeth" userId="6756ec90-fd5f-493c-9b63-c2cdda7ade4d" providerId="ADAL" clId="{2DE8B946-2A4D-4C88-AC07-EC2E4CACD1B0}" dt="2025-07-28T14:02:27.085" v="1579" actId="1076"/>
          <ac:spMkLst>
            <pc:docMk/>
            <pc:sldMk cId="3437633325" sldId="292"/>
            <ac:spMk id="2" creationId="{EAAB2279-CEB4-8E43-0C61-D81CDE9D2105}"/>
          </ac:spMkLst>
        </pc:spChg>
        <pc:spChg chg="mod">
          <ac:chgData name="Barnhardt, Elizabeth" userId="6756ec90-fd5f-493c-9b63-c2cdda7ade4d" providerId="ADAL" clId="{2DE8B946-2A4D-4C88-AC07-EC2E4CACD1B0}" dt="2025-07-28T14:03:33.015" v="1725" actId="20577"/>
          <ac:spMkLst>
            <pc:docMk/>
            <pc:sldMk cId="3437633325" sldId="292"/>
            <ac:spMk id="3" creationId="{6BD749F6-4562-3F57-1B29-24D9FBA9C06E}"/>
          </ac:spMkLst>
        </pc:spChg>
        <pc:picChg chg="add mod">
          <ac:chgData name="Barnhardt, Elizabeth" userId="6756ec90-fd5f-493c-9b63-c2cdda7ade4d" providerId="ADAL" clId="{2DE8B946-2A4D-4C88-AC07-EC2E4CACD1B0}" dt="2025-07-28T14:03:13.780" v="1655" actId="14100"/>
          <ac:picMkLst>
            <pc:docMk/>
            <pc:sldMk cId="3437633325" sldId="292"/>
            <ac:picMk id="1026" creationId="{73C9B721-983E-FDF3-405F-C437A99ADA94}"/>
          </ac:picMkLst>
        </pc:picChg>
      </pc:sldChg>
      <pc:sldChg chg="modSp new mod">
        <pc:chgData name="Barnhardt, Elizabeth" userId="6756ec90-fd5f-493c-9b63-c2cdda7ade4d" providerId="ADAL" clId="{2DE8B946-2A4D-4C88-AC07-EC2E4CACD1B0}" dt="2025-07-29T14:50:34.036" v="4058" actId="20577"/>
        <pc:sldMkLst>
          <pc:docMk/>
          <pc:sldMk cId="2503482303" sldId="293"/>
        </pc:sldMkLst>
        <pc:spChg chg="mod">
          <ac:chgData name="Barnhardt, Elizabeth" userId="6756ec90-fd5f-493c-9b63-c2cdda7ade4d" providerId="ADAL" clId="{2DE8B946-2A4D-4C88-AC07-EC2E4CACD1B0}" dt="2025-07-29T14:50:34.036" v="4058" actId="20577"/>
          <ac:spMkLst>
            <pc:docMk/>
            <pc:sldMk cId="2503482303" sldId="293"/>
            <ac:spMk id="2" creationId="{74A7ABB4-EDE7-D0F2-C44C-5050477DB3FD}"/>
          </ac:spMkLst>
        </pc:spChg>
        <pc:spChg chg="mod">
          <ac:chgData name="Barnhardt, Elizabeth" userId="6756ec90-fd5f-493c-9b63-c2cdda7ade4d" providerId="ADAL" clId="{2DE8B946-2A4D-4C88-AC07-EC2E4CACD1B0}" dt="2025-07-29T14:44:10.739" v="3264" actId="20577"/>
          <ac:spMkLst>
            <pc:docMk/>
            <pc:sldMk cId="2503482303" sldId="293"/>
            <ac:spMk id="3" creationId="{4AE7D83A-9300-0AD1-3DE6-E25BABBC4DEB}"/>
          </ac:spMkLst>
        </pc:spChg>
      </pc:sldChg>
      <pc:sldChg chg="addSp delSp modSp new mod setBg">
        <pc:chgData name="Barnhardt, Elizabeth" userId="6756ec90-fd5f-493c-9b63-c2cdda7ade4d" providerId="ADAL" clId="{2DE8B946-2A4D-4C88-AC07-EC2E4CACD1B0}" dt="2025-07-29T14:51:39.849" v="4062" actId="26606"/>
        <pc:sldMkLst>
          <pc:docMk/>
          <pc:sldMk cId="2691112622" sldId="294"/>
        </pc:sldMkLst>
        <pc:spChg chg="mod">
          <ac:chgData name="Barnhardt, Elizabeth" userId="6756ec90-fd5f-493c-9b63-c2cdda7ade4d" providerId="ADAL" clId="{2DE8B946-2A4D-4C88-AC07-EC2E4CACD1B0}" dt="2025-07-29T14:51:39.849" v="4062" actId="26606"/>
          <ac:spMkLst>
            <pc:docMk/>
            <pc:sldMk cId="2691112622" sldId="294"/>
            <ac:spMk id="2" creationId="{54B8D48E-15DE-7372-4610-FDC54D371D6F}"/>
          </ac:spMkLst>
        </pc:spChg>
        <pc:spChg chg="del mod">
          <ac:chgData name="Barnhardt, Elizabeth" userId="6756ec90-fd5f-493c-9b63-c2cdda7ade4d" providerId="ADAL" clId="{2DE8B946-2A4D-4C88-AC07-EC2E4CACD1B0}" dt="2025-07-29T14:51:39.849" v="4062" actId="26606"/>
          <ac:spMkLst>
            <pc:docMk/>
            <pc:sldMk cId="2691112622" sldId="294"/>
            <ac:spMk id="3" creationId="{12619B99-9B98-F2AE-4129-28BAE7BE00BA}"/>
          </ac:spMkLst>
        </pc:spChg>
        <pc:spChg chg="add">
          <ac:chgData name="Barnhardt, Elizabeth" userId="6756ec90-fd5f-493c-9b63-c2cdda7ade4d" providerId="ADAL" clId="{2DE8B946-2A4D-4C88-AC07-EC2E4CACD1B0}" dt="2025-07-29T14:51:39.849" v="4062" actId="26606"/>
          <ac:spMkLst>
            <pc:docMk/>
            <pc:sldMk cId="2691112622" sldId="294"/>
            <ac:spMk id="9" creationId="{52C9F0CC-9F30-4B99-AC35-5A6C416A0515}"/>
          </ac:spMkLst>
        </pc:spChg>
        <pc:spChg chg="add">
          <ac:chgData name="Barnhardt, Elizabeth" userId="6756ec90-fd5f-493c-9b63-c2cdda7ade4d" providerId="ADAL" clId="{2DE8B946-2A4D-4C88-AC07-EC2E4CACD1B0}" dt="2025-07-29T14:51:39.849" v="4062" actId="26606"/>
          <ac:spMkLst>
            <pc:docMk/>
            <pc:sldMk cId="2691112622" sldId="294"/>
            <ac:spMk id="11" creationId="{7455F7F3-3A58-4BBB-95C7-CF706F9FFA10}"/>
          </ac:spMkLst>
        </pc:spChg>
        <pc:spChg chg="add">
          <ac:chgData name="Barnhardt, Elizabeth" userId="6756ec90-fd5f-493c-9b63-c2cdda7ade4d" providerId="ADAL" clId="{2DE8B946-2A4D-4C88-AC07-EC2E4CACD1B0}" dt="2025-07-29T14:51:39.849" v="4062" actId="26606"/>
          <ac:spMkLst>
            <pc:docMk/>
            <pc:sldMk cId="2691112622" sldId="294"/>
            <ac:spMk id="13" creationId="{3AE3D314-6F93-4D91-8C0F-E92657F465C6}"/>
          </ac:spMkLst>
        </pc:spChg>
        <pc:graphicFrameChg chg="add">
          <ac:chgData name="Barnhardt, Elizabeth" userId="6756ec90-fd5f-493c-9b63-c2cdda7ade4d" providerId="ADAL" clId="{2DE8B946-2A4D-4C88-AC07-EC2E4CACD1B0}" dt="2025-07-29T14:51:39.849" v="4062" actId="26606"/>
          <ac:graphicFrameMkLst>
            <pc:docMk/>
            <pc:sldMk cId="2691112622" sldId="294"/>
            <ac:graphicFrameMk id="5" creationId="{CA696090-E81B-9AFE-6290-A47ED06DDEFE}"/>
          </ac:graphicFrameMkLst>
        </pc:graphicFrameChg>
      </pc:sldChg>
      <pc:sldChg chg="modSp new del mod ord">
        <pc:chgData name="Barnhardt, Elizabeth" userId="6756ec90-fd5f-493c-9b63-c2cdda7ade4d" providerId="ADAL" clId="{2DE8B946-2A4D-4C88-AC07-EC2E4CACD1B0}" dt="2025-07-29T14:43:51.577" v="3197" actId="2696"/>
        <pc:sldMkLst>
          <pc:docMk/>
          <pc:sldMk cId="3346840937" sldId="295"/>
        </pc:sldMkLst>
        <pc:spChg chg="mod">
          <ac:chgData name="Barnhardt, Elizabeth" userId="6756ec90-fd5f-493c-9b63-c2cdda7ade4d" providerId="ADAL" clId="{2DE8B946-2A4D-4C88-AC07-EC2E4CACD1B0}" dt="2025-07-29T14:39:07.240" v="2507" actId="20577"/>
          <ac:spMkLst>
            <pc:docMk/>
            <pc:sldMk cId="3346840937" sldId="295"/>
            <ac:spMk id="2" creationId="{AA014215-EF31-0A5B-5D46-BB8810031D3A}"/>
          </ac:spMkLst>
        </pc:spChg>
        <pc:spChg chg="mod">
          <ac:chgData name="Barnhardt, Elizabeth" userId="6756ec90-fd5f-493c-9b63-c2cdda7ade4d" providerId="ADAL" clId="{2DE8B946-2A4D-4C88-AC07-EC2E4CACD1B0}" dt="2025-07-29T14:43:42.269" v="3181" actId="20577"/>
          <ac:spMkLst>
            <pc:docMk/>
            <pc:sldMk cId="3346840937" sldId="295"/>
            <ac:spMk id="3" creationId="{C1FE5FB4-793F-E077-F57B-802D3F1890EB}"/>
          </ac:spMkLst>
        </pc:spChg>
      </pc:sldChg>
      <pc:sldChg chg="addSp delSp modSp new mod ord setBg">
        <pc:chgData name="Barnhardt, Elizabeth" userId="6756ec90-fd5f-493c-9b63-c2cdda7ade4d" providerId="ADAL" clId="{2DE8B946-2A4D-4C88-AC07-EC2E4CACD1B0}" dt="2025-07-29T14:51:35.701" v="4061" actId="26606"/>
        <pc:sldMkLst>
          <pc:docMk/>
          <pc:sldMk cId="2222583739" sldId="296"/>
        </pc:sldMkLst>
        <pc:spChg chg="mod">
          <ac:chgData name="Barnhardt, Elizabeth" userId="6756ec90-fd5f-493c-9b63-c2cdda7ade4d" providerId="ADAL" clId="{2DE8B946-2A4D-4C88-AC07-EC2E4CACD1B0}" dt="2025-07-29T14:51:35.701" v="4061" actId="26606"/>
          <ac:spMkLst>
            <pc:docMk/>
            <pc:sldMk cId="2222583739" sldId="296"/>
            <ac:spMk id="2" creationId="{6D68E292-FBED-38E9-BB8C-A1E71B35683F}"/>
          </ac:spMkLst>
        </pc:spChg>
        <pc:spChg chg="add del mod">
          <ac:chgData name="Barnhardt, Elizabeth" userId="6756ec90-fd5f-493c-9b63-c2cdda7ade4d" providerId="ADAL" clId="{2DE8B946-2A4D-4C88-AC07-EC2E4CACD1B0}" dt="2025-07-29T14:51:35.701" v="4061" actId="26606"/>
          <ac:spMkLst>
            <pc:docMk/>
            <pc:sldMk cId="2222583739" sldId="296"/>
            <ac:spMk id="3" creationId="{C440FA60-7B9A-FAE1-BE5C-1BE5228B1884}"/>
          </ac:spMkLst>
        </pc:spChg>
        <pc:spChg chg="add del">
          <ac:chgData name="Barnhardt, Elizabeth" userId="6756ec90-fd5f-493c-9b63-c2cdda7ade4d" providerId="ADAL" clId="{2DE8B946-2A4D-4C88-AC07-EC2E4CACD1B0}" dt="2025-07-29T14:51:35.685" v="4060" actId="26606"/>
          <ac:spMkLst>
            <pc:docMk/>
            <pc:sldMk cId="2222583739" sldId="296"/>
            <ac:spMk id="9" creationId="{52C9F0CC-9F30-4B99-AC35-5A6C416A0515}"/>
          </ac:spMkLst>
        </pc:spChg>
        <pc:spChg chg="add del">
          <ac:chgData name="Barnhardt, Elizabeth" userId="6756ec90-fd5f-493c-9b63-c2cdda7ade4d" providerId="ADAL" clId="{2DE8B946-2A4D-4C88-AC07-EC2E4CACD1B0}" dt="2025-07-29T14:51:35.685" v="4060" actId="26606"/>
          <ac:spMkLst>
            <pc:docMk/>
            <pc:sldMk cId="2222583739" sldId="296"/>
            <ac:spMk id="11" creationId="{7455F7F3-3A58-4BBB-95C7-CF706F9FFA10}"/>
          </ac:spMkLst>
        </pc:spChg>
        <pc:spChg chg="add del">
          <ac:chgData name="Barnhardt, Elizabeth" userId="6756ec90-fd5f-493c-9b63-c2cdda7ade4d" providerId="ADAL" clId="{2DE8B946-2A4D-4C88-AC07-EC2E4CACD1B0}" dt="2025-07-29T14:51:35.685" v="4060" actId="26606"/>
          <ac:spMkLst>
            <pc:docMk/>
            <pc:sldMk cId="2222583739" sldId="296"/>
            <ac:spMk id="13" creationId="{3AE3D314-6F93-4D91-8C0F-E92657F465C6}"/>
          </ac:spMkLst>
        </pc:spChg>
        <pc:spChg chg="add">
          <ac:chgData name="Barnhardt, Elizabeth" userId="6756ec90-fd5f-493c-9b63-c2cdda7ade4d" providerId="ADAL" clId="{2DE8B946-2A4D-4C88-AC07-EC2E4CACD1B0}" dt="2025-07-29T14:51:35.701" v="4061" actId="26606"/>
          <ac:spMkLst>
            <pc:docMk/>
            <pc:sldMk cId="2222583739" sldId="296"/>
            <ac:spMk id="15" creationId="{52C9F0CC-9F30-4B99-AC35-5A6C416A0515}"/>
          </ac:spMkLst>
        </pc:spChg>
        <pc:spChg chg="add">
          <ac:chgData name="Barnhardt, Elizabeth" userId="6756ec90-fd5f-493c-9b63-c2cdda7ade4d" providerId="ADAL" clId="{2DE8B946-2A4D-4C88-AC07-EC2E4CACD1B0}" dt="2025-07-29T14:51:35.701" v="4061" actId="26606"/>
          <ac:spMkLst>
            <pc:docMk/>
            <pc:sldMk cId="2222583739" sldId="296"/>
            <ac:spMk id="16" creationId="{7455F7F3-3A58-4BBB-95C7-CF706F9FFA10}"/>
          </ac:spMkLst>
        </pc:spChg>
        <pc:spChg chg="add">
          <ac:chgData name="Barnhardt, Elizabeth" userId="6756ec90-fd5f-493c-9b63-c2cdda7ade4d" providerId="ADAL" clId="{2DE8B946-2A4D-4C88-AC07-EC2E4CACD1B0}" dt="2025-07-29T14:51:35.701" v="4061" actId="26606"/>
          <ac:spMkLst>
            <pc:docMk/>
            <pc:sldMk cId="2222583739" sldId="296"/>
            <ac:spMk id="17" creationId="{3AE3D314-6F93-4D91-8C0F-E92657F465C6}"/>
          </ac:spMkLst>
        </pc:spChg>
        <pc:graphicFrameChg chg="add del">
          <ac:chgData name="Barnhardt, Elizabeth" userId="6756ec90-fd5f-493c-9b63-c2cdda7ade4d" providerId="ADAL" clId="{2DE8B946-2A4D-4C88-AC07-EC2E4CACD1B0}" dt="2025-07-29T14:51:35.685" v="4060" actId="26606"/>
          <ac:graphicFrameMkLst>
            <pc:docMk/>
            <pc:sldMk cId="2222583739" sldId="296"/>
            <ac:graphicFrameMk id="5" creationId="{40F493C8-05F1-FDEA-014A-CF41F51A7ABC}"/>
          </ac:graphicFrameMkLst>
        </pc:graphicFrameChg>
        <pc:graphicFrameChg chg="add">
          <ac:chgData name="Barnhardt, Elizabeth" userId="6756ec90-fd5f-493c-9b63-c2cdda7ade4d" providerId="ADAL" clId="{2DE8B946-2A4D-4C88-AC07-EC2E4CACD1B0}" dt="2025-07-29T14:51:35.701" v="4061" actId="26606"/>
          <ac:graphicFrameMkLst>
            <pc:docMk/>
            <pc:sldMk cId="2222583739" sldId="296"/>
            <ac:graphicFrameMk id="18" creationId="{5B53866E-1530-86D6-6365-E68CDBA9E4C6}"/>
          </ac:graphicFrameMkLst>
        </pc:graphicFrameChg>
      </pc:sldChg>
      <pc:sldChg chg="modSp new mod">
        <pc:chgData name="Barnhardt, Elizabeth" userId="6756ec90-fd5f-493c-9b63-c2cdda7ade4d" providerId="ADAL" clId="{2DE8B946-2A4D-4C88-AC07-EC2E4CACD1B0}" dt="2025-07-29T14:45:00.454" v="3320" actId="5793"/>
        <pc:sldMkLst>
          <pc:docMk/>
          <pc:sldMk cId="638833651" sldId="297"/>
        </pc:sldMkLst>
        <pc:spChg chg="mod">
          <ac:chgData name="Barnhardt, Elizabeth" userId="6756ec90-fd5f-493c-9b63-c2cdda7ade4d" providerId="ADAL" clId="{2DE8B946-2A4D-4C88-AC07-EC2E4CACD1B0}" dt="2025-07-29T14:44:54.263" v="3294" actId="20577"/>
          <ac:spMkLst>
            <pc:docMk/>
            <pc:sldMk cId="638833651" sldId="297"/>
            <ac:spMk id="2" creationId="{28EF5F24-D280-D61A-75EC-9A364B731FC7}"/>
          </ac:spMkLst>
        </pc:spChg>
        <pc:spChg chg="mod">
          <ac:chgData name="Barnhardt, Elizabeth" userId="6756ec90-fd5f-493c-9b63-c2cdda7ade4d" providerId="ADAL" clId="{2DE8B946-2A4D-4C88-AC07-EC2E4CACD1B0}" dt="2025-07-29T14:45:00.454" v="3320" actId="5793"/>
          <ac:spMkLst>
            <pc:docMk/>
            <pc:sldMk cId="638833651" sldId="297"/>
            <ac:spMk id="3" creationId="{523F46BE-203B-500D-49E2-73FD1868BB85}"/>
          </ac:spMkLst>
        </pc:spChg>
      </pc:sldChg>
      <pc:sldChg chg="addSp delSp modSp new mod setBg">
        <pc:chgData name="Barnhardt, Elizabeth" userId="6756ec90-fd5f-493c-9b63-c2cdda7ade4d" providerId="ADAL" clId="{2DE8B946-2A4D-4C88-AC07-EC2E4CACD1B0}" dt="2025-07-29T14:51:46.877" v="4063" actId="26606"/>
        <pc:sldMkLst>
          <pc:docMk/>
          <pc:sldMk cId="2561538286" sldId="298"/>
        </pc:sldMkLst>
        <pc:spChg chg="mod">
          <ac:chgData name="Barnhardt, Elizabeth" userId="6756ec90-fd5f-493c-9b63-c2cdda7ade4d" providerId="ADAL" clId="{2DE8B946-2A4D-4C88-AC07-EC2E4CACD1B0}" dt="2025-07-29T14:51:46.877" v="4063" actId="26606"/>
          <ac:spMkLst>
            <pc:docMk/>
            <pc:sldMk cId="2561538286" sldId="298"/>
            <ac:spMk id="2" creationId="{ABF8F112-BBAE-92FA-4AA8-981508C43F0B}"/>
          </ac:spMkLst>
        </pc:spChg>
        <pc:spChg chg="del mod">
          <ac:chgData name="Barnhardt, Elizabeth" userId="6756ec90-fd5f-493c-9b63-c2cdda7ade4d" providerId="ADAL" clId="{2DE8B946-2A4D-4C88-AC07-EC2E4CACD1B0}" dt="2025-07-29T14:51:46.877" v="4063" actId="26606"/>
          <ac:spMkLst>
            <pc:docMk/>
            <pc:sldMk cId="2561538286" sldId="298"/>
            <ac:spMk id="3" creationId="{5225DF87-D131-5DD3-29B1-F9139C3E02C8}"/>
          </ac:spMkLst>
        </pc:spChg>
        <pc:spChg chg="add">
          <ac:chgData name="Barnhardt, Elizabeth" userId="6756ec90-fd5f-493c-9b63-c2cdda7ade4d" providerId="ADAL" clId="{2DE8B946-2A4D-4C88-AC07-EC2E4CACD1B0}" dt="2025-07-29T14:51:46.877" v="4063" actId="26606"/>
          <ac:spMkLst>
            <pc:docMk/>
            <pc:sldMk cId="2561538286" sldId="298"/>
            <ac:spMk id="9" creationId="{52C9F0CC-9F30-4B99-AC35-5A6C416A0515}"/>
          </ac:spMkLst>
        </pc:spChg>
        <pc:graphicFrameChg chg="add">
          <ac:chgData name="Barnhardt, Elizabeth" userId="6756ec90-fd5f-493c-9b63-c2cdda7ade4d" providerId="ADAL" clId="{2DE8B946-2A4D-4C88-AC07-EC2E4CACD1B0}" dt="2025-07-29T14:51:46.877" v="4063" actId="26606"/>
          <ac:graphicFrameMkLst>
            <pc:docMk/>
            <pc:sldMk cId="2561538286" sldId="298"/>
            <ac:graphicFrameMk id="5" creationId="{EBFFFE78-22D5-D28E-50B8-1CEEA91EB6A5}"/>
          </ac:graphicFrameMkLst>
        </pc:graphicFrameChg>
      </pc:sldChg>
      <pc:sldChg chg="addSp delSp modSp new mod chgLayout">
        <pc:chgData name="Barnhardt, Elizabeth" userId="6756ec90-fd5f-493c-9b63-c2cdda7ade4d" providerId="ADAL" clId="{2DE8B946-2A4D-4C88-AC07-EC2E4CACD1B0}" dt="2025-07-29T14:49:27.880" v="3969" actId="20577"/>
        <pc:sldMkLst>
          <pc:docMk/>
          <pc:sldMk cId="1468350692" sldId="299"/>
        </pc:sldMkLst>
        <pc:spChg chg="del mod ord">
          <ac:chgData name="Barnhardt, Elizabeth" userId="6756ec90-fd5f-493c-9b63-c2cdda7ade4d" providerId="ADAL" clId="{2DE8B946-2A4D-4C88-AC07-EC2E4CACD1B0}" dt="2025-07-29T14:49:12.819" v="3955" actId="700"/>
          <ac:spMkLst>
            <pc:docMk/>
            <pc:sldMk cId="1468350692" sldId="299"/>
            <ac:spMk id="2" creationId="{55FA9B0B-0DE5-0155-2367-50A5388B933F}"/>
          </ac:spMkLst>
        </pc:spChg>
        <pc:spChg chg="del mod ord">
          <ac:chgData name="Barnhardt, Elizabeth" userId="6756ec90-fd5f-493c-9b63-c2cdda7ade4d" providerId="ADAL" clId="{2DE8B946-2A4D-4C88-AC07-EC2E4CACD1B0}" dt="2025-07-29T14:49:12.819" v="3955" actId="700"/>
          <ac:spMkLst>
            <pc:docMk/>
            <pc:sldMk cId="1468350692" sldId="299"/>
            <ac:spMk id="3" creationId="{37F237CE-DC54-57A1-61C3-5785C2DE77FC}"/>
          </ac:spMkLst>
        </pc:spChg>
        <pc:spChg chg="add mod ord">
          <ac:chgData name="Barnhardt, Elizabeth" userId="6756ec90-fd5f-493c-9b63-c2cdda7ade4d" providerId="ADAL" clId="{2DE8B946-2A4D-4C88-AC07-EC2E4CACD1B0}" dt="2025-07-29T14:49:27.880" v="3969" actId="20577"/>
          <ac:spMkLst>
            <pc:docMk/>
            <pc:sldMk cId="1468350692" sldId="299"/>
            <ac:spMk id="4" creationId="{85122D64-AB86-4472-D4B0-D6534E183FBD}"/>
          </ac:spMkLst>
        </pc:spChg>
        <pc:spChg chg="add mod ord">
          <ac:chgData name="Barnhardt, Elizabeth" userId="6756ec90-fd5f-493c-9b63-c2cdda7ade4d" providerId="ADAL" clId="{2DE8B946-2A4D-4C88-AC07-EC2E4CACD1B0}" dt="2025-07-29T14:49:12.819" v="3955" actId="700"/>
          <ac:spMkLst>
            <pc:docMk/>
            <pc:sldMk cId="1468350692" sldId="299"/>
            <ac:spMk id="5" creationId="{9D2E7A32-3035-CD67-32BF-6178DAC8F9EB}"/>
          </ac:spMkLst>
        </pc:spChg>
      </pc:sldChg>
      <pc:sldChg chg="addSp delSp modSp new mod ord chgLayout">
        <pc:chgData name="Barnhardt, Elizabeth" userId="6756ec90-fd5f-493c-9b63-c2cdda7ade4d" providerId="ADAL" clId="{2DE8B946-2A4D-4C88-AC07-EC2E4CACD1B0}" dt="2025-07-29T14:50:26.121" v="4057" actId="113"/>
        <pc:sldMkLst>
          <pc:docMk/>
          <pc:sldMk cId="1749202644" sldId="300"/>
        </pc:sldMkLst>
        <pc:spChg chg="del mod ord">
          <ac:chgData name="Barnhardt, Elizabeth" userId="6756ec90-fd5f-493c-9b63-c2cdda7ade4d" providerId="ADAL" clId="{2DE8B946-2A4D-4C88-AC07-EC2E4CACD1B0}" dt="2025-07-29T14:49:47.706" v="3973" actId="700"/>
          <ac:spMkLst>
            <pc:docMk/>
            <pc:sldMk cId="1749202644" sldId="300"/>
            <ac:spMk id="2" creationId="{3BE71B12-FD8B-AF97-6C5A-A1D913CEE8A5}"/>
          </ac:spMkLst>
        </pc:spChg>
        <pc:spChg chg="del mod ord">
          <ac:chgData name="Barnhardt, Elizabeth" userId="6756ec90-fd5f-493c-9b63-c2cdda7ade4d" providerId="ADAL" clId="{2DE8B946-2A4D-4C88-AC07-EC2E4CACD1B0}" dt="2025-07-29T14:49:47.706" v="3973" actId="700"/>
          <ac:spMkLst>
            <pc:docMk/>
            <pc:sldMk cId="1749202644" sldId="300"/>
            <ac:spMk id="3" creationId="{6B94A593-2EFF-BA42-2538-40B18D2CF17F}"/>
          </ac:spMkLst>
        </pc:spChg>
        <pc:spChg chg="add mod ord">
          <ac:chgData name="Barnhardt, Elizabeth" userId="6756ec90-fd5f-493c-9b63-c2cdda7ade4d" providerId="ADAL" clId="{2DE8B946-2A4D-4C88-AC07-EC2E4CACD1B0}" dt="2025-07-29T14:50:26.121" v="4057" actId="113"/>
          <ac:spMkLst>
            <pc:docMk/>
            <pc:sldMk cId="1749202644" sldId="300"/>
            <ac:spMk id="4" creationId="{B138924E-2FCC-8D2D-A380-FD3A3D17B554}"/>
          </ac:spMkLst>
        </pc:spChg>
        <pc:spChg chg="add mod ord">
          <ac:chgData name="Barnhardt, Elizabeth" userId="6756ec90-fd5f-493c-9b63-c2cdda7ade4d" providerId="ADAL" clId="{2DE8B946-2A4D-4C88-AC07-EC2E4CACD1B0}" dt="2025-07-29T14:49:47.706" v="3973" actId="700"/>
          <ac:spMkLst>
            <pc:docMk/>
            <pc:sldMk cId="1749202644" sldId="300"/>
            <ac:spMk id="5" creationId="{574EF100-4AF4-977C-E757-246CD4988218}"/>
          </ac:spMkLst>
        </pc:spChg>
      </pc:sldChg>
      <pc:sldMasterChg chg="delSldLayout">
        <pc:chgData name="Barnhardt, Elizabeth" userId="6756ec90-fd5f-493c-9b63-c2cdda7ade4d" providerId="ADAL" clId="{2DE8B946-2A4D-4C88-AC07-EC2E4CACD1B0}" dt="2025-07-29T14:44:32.320" v="3285" actId="2696"/>
        <pc:sldMasterMkLst>
          <pc:docMk/>
          <pc:sldMasterMk cId="3233060046" sldId="2147483788"/>
        </pc:sldMasterMkLst>
        <pc:sldLayoutChg chg="del">
          <pc:chgData name="Barnhardt, Elizabeth" userId="6756ec90-fd5f-493c-9b63-c2cdda7ade4d" providerId="ADAL" clId="{2DE8B946-2A4D-4C88-AC07-EC2E4CACD1B0}" dt="2025-07-29T14:44:32.320" v="3285" actId="2696"/>
          <pc:sldLayoutMkLst>
            <pc:docMk/>
            <pc:sldMasterMk cId="3233060046" sldId="2147483788"/>
            <pc:sldLayoutMk cId="4074950029" sldId="2147483803"/>
          </pc:sldLayoutMkLst>
        </pc:sldLayoutChg>
      </pc:sldMasterChg>
    </pc:docChg>
  </pc:docChgLst>
</pc:chgInfo>
</file>

<file path=ppt/comments/modernComment_11D_863125AD.xml><?xml version="1.0" encoding="utf-8"?>
<p188:cmLst xmlns:a="http://schemas.openxmlformats.org/drawingml/2006/main" xmlns:r="http://schemas.openxmlformats.org/officeDocument/2006/relationships" xmlns:p188="http://schemas.microsoft.com/office/powerpoint/2018/8/main">
  <p188:cm id="{C5D4E374-6327-374D-9493-B627BA853759}" authorId="{C35BF780-8762-CD91-C169-29F044C8716D}" created="2025-07-25T02:04:01.384">
    <ac:txMkLst xmlns:ac="http://schemas.microsoft.com/office/drawing/2013/main/command">
      <pc:docMk xmlns:pc="http://schemas.microsoft.com/office/powerpoint/2013/main/command"/>
      <pc:sldMk xmlns:pc="http://schemas.microsoft.com/office/powerpoint/2013/main/command" cId="2251367853" sldId="285"/>
      <ac:graphicFrameMk id="7" creationId="{2C6A1CB9-2413-2136-8FA0-8B8C698EB9A9}"/>
      <ac:tblMk/>
      <ac:tcMk rowId="1083192902" colId="426313995"/>
      <ac:txMk cp="0" len="15">
        <ac:context len="16" hash="3964362820"/>
      </ac:txMk>
    </ac:txMkLst>
    <p188:pos x="4634132" y="546075"/>
    <p188:txBody>
      <a:bodyPr/>
      <a:lstStyle/>
      <a:p>
        <a:r>
          <a:rPr lang="en-US"/>
          <a:t>Other role constraint ideas:
- Can only touch marshmallows (or spaghetti)
- Must observe silently for the first 2 minutes, then may join (may be good if a student role is incorporated)</a:t>
        </a:r>
      </a:p>
    </p188:txBody>
  </p188:cm>
</p188:cmLst>
</file>

<file path=ppt/diagrams/_rels/data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ata12.xml.rels><?xml version="1.0" encoding="UTF-8" standalone="yes"?>
<Relationships xmlns="http://schemas.openxmlformats.org/package/2006/relationships"><Relationship Id="rId3" Type="http://schemas.openxmlformats.org/officeDocument/2006/relationships/hyperlink" Target="https://www.ttuhsc.edu/simulation/resources.aspx" TargetMode="External"/><Relationship Id="rId7" Type="http://schemas.openxmlformats.org/officeDocument/2006/relationships/image" Target="../media/image60.svg"/><Relationship Id="rId2" Type="http://schemas.openxmlformats.org/officeDocument/2006/relationships/hyperlink" Target="https://nexusipe.org/advancing/assessment-evaluation" TargetMode="External"/><Relationship Id="rId1" Type="http://schemas.openxmlformats.org/officeDocument/2006/relationships/hyperlink" Target="https://ipe.osu.edu/educators/educators-resources" TargetMode="Externa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diagrams/_rels/data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6" Type="http://schemas.openxmlformats.org/officeDocument/2006/relationships/image" Target="../media/image52.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rawing12.xml.rels><?xml version="1.0" encoding="UTF-8" standalone="yes"?>
<Relationships xmlns="http://schemas.openxmlformats.org/package/2006/relationships"><Relationship Id="rId3" Type="http://schemas.openxmlformats.org/officeDocument/2006/relationships/hyperlink" Target="https://ipe.osu.edu/educators/educators-resources" TargetMode="External"/><Relationship Id="rId7" Type="http://schemas.openxmlformats.org/officeDocument/2006/relationships/hyperlink" Target="https://www.ttuhsc.edu/simulation/resources.aspx" TargetMode="External"/><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hyperlink" Target="https://nexusipe.org/advancing/assessment-evaluation" TargetMode="External"/><Relationship Id="rId5" Type="http://schemas.openxmlformats.org/officeDocument/2006/relationships/image" Target="../media/image60.svg"/><Relationship Id="rId4" Type="http://schemas.openxmlformats.org/officeDocument/2006/relationships/image" Target="../media/image5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6" Type="http://schemas.openxmlformats.org/officeDocument/2006/relationships/image" Target="../media/image52.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D48C7-95DB-45F4-9F0E-BE3C96FDFC2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204F396-7A27-49CF-BAF9-C51FD2679A56}">
      <dgm:prSet/>
      <dgm:spPr/>
      <dgm:t>
        <a:bodyPr/>
        <a:lstStyle/>
        <a:p>
          <a:r>
            <a:rPr lang="en-US"/>
            <a:t>DBP faces workforce shortages</a:t>
          </a:r>
        </a:p>
      </dgm:t>
    </dgm:pt>
    <dgm:pt modelId="{F8215C40-A208-413F-B840-FA2B3E9F8EA7}" type="parTrans" cxnId="{CB9BAF03-3791-4283-8DF9-8062A237E3C7}">
      <dgm:prSet/>
      <dgm:spPr/>
      <dgm:t>
        <a:bodyPr/>
        <a:lstStyle/>
        <a:p>
          <a:endParaRPr lang="en-US"/>
        </a:p>
      </dgm:t>
    </dgm:pt>
    <dgm:pt modelId="{5100FFF6-FC18-47DA-BFF3-811729B6B2A1}" type="sibTrans" cxnId="{CB9BAF03-3791-4283-8DF9-8062A237E3C7}">
      <dgm:prSet/>
      <dgm:spPr/>
      <dgm:t>
        <a:bodyPr/>
        <a:lstStyle/>
        <a:p>
          <a:endParaRPr lang="en-US"/>
        </a:p>
      </dgm:t>
    </dgm:pt>
    <dgm:pt modelId="{DBCBE1BD-71F0-4056-A909-2450698F1FD5}">
      <dgm:prSet/>
      <dgm:spPr/>
      <dgm:t>
        <a:bodyPr/>
        <a:lstStyle/>
        <a:p>
          <a:r>
            <a:rPr lang="en-US"/>
            <a:t>IPC allows task-sharing, expands capacity</a:t>
          </a:r>
        </a:p>
      </dgm:t>
    </dgm:pt>
    <dgm:pt modelId="{2C63DA90-4B38-4114-9F09-88853888DE9C}" type="parTrans" cxnId="{E288582D-F55B-4DEF-8E55-B4B0AA10BD78}">
      <dgm:prSet/>
      <dgm:spPr/>
      <dgm:t>
        <a:bodyPr/>
        <a:lstStyle/>
        <a:p>
          <a:endParaRPr lang="en-US"/>
        </a:p>
      </dgm:t>
    </dgm:pt>
    <dgm:pt modelId="{2762E2B4-10E4-443D-8F69-253877F83D4E}" type="sibTrans" cxnId="{E288582D-F55B-4DEF-8E55-B4B0AA10BD78}">
      <dgm:prSet/>
      <dgm:spPr/>
      <dgm:t>
        <a:bodyPr/>
        <a:lstStyle/>
        <a:p>
          <a:endParaRPr lang="en-US"/>
        </a:p>
      </dgm:t>
    </dgm:pt>
    <dgm:pt modelId="{26DBAE0A-720B-4A0E-B938-5B069DDB506A}">
      <dgm:prSet/>
      <dgm:spPr/>
      <dgm:t>
        <a:bodyPr/>
        <a:lstStyle/>
        <a:p>
          <a:r>
            <a:rPr lang="en-US"/>
            <a:t>Reduces burden and burnout</a:t>
          </a:r>
        </a:p>
      </dgm:t>
    </dgm:pt>
    <dgm:pt modelId="{24562E44-9AD9-4964-9DC5-693AE6CC7DB2}" type="parTrans" cxnId="{4A5D3E90-58C3-409D-A4BA-2245A26980AB}">
      <dgm:prSet/>
      <dgm:spPr/>
      <dgm:t>
        <a:bodyPr/>
        <a:lstStyle/>
        <a:p>
          <a:endParaRPr lang="en-US"/>
        </a:p>
      </dgm:t>
    </dgm:pt>
    <dgm:pt modelId="{11538C73-18FA-4196-8A6B-12A4DB6DCDAF}" type="sibTrans" cxnId="{4A5D3E90-58C3-409D-A4BA-2245A26980AB}">
      <dgm:prSet/>
      <dgm:spPr/>
      <dgm:t>
        <a:bodyPr/>
        <a:lstStyle/>
        <a:p>
          <a:endParaRPr lang="en-US"/>
        </a:p>
      </dgm:t>
    </dgm:pt>
    <dgm:pt modelId="{672515DC-47B0-49AE-A0D3-3144201DD715}">
      <dgm:prSet/>
      <dgm:spPr/>
      <dgm:t>
        <a:bodyPr/>
        <a:lstStyle/>
        <a:p>
          <a:r>
            <a:rPr lang="en-US"/>
            <a:t>Pair and Share: How could stronger IPC improve care or reduce stress in your setting? </a:t>
          </a:r>
        </a:p>
      </dgm:t>
    </dgm:pt>
    <dgm:pt modelId="{FE9BAE7C-A484-472B-B713-FAD30FEA5365}" type="parTrans" cxnId="{B94CC5EA-7A03-44E6-9037-72DB4F8E9896}">
      <dgm:prSet/>
      <dgm:spPr/>
      <dgm:t>
        <a:bodyPr/>
        <a:lstStyle/>
        <a:p>
          <a:endParaRPr lang="en-US"/>
        </a:p>
      </dgm:t>
    </dgm:pt>
    <dgm:pt modelId="{00DE14B8-32F4-46D4-8455-687DBE948811}" type="sibTrans" cxnId="{B94CC5EA-7A03-44E6-9037-72DB4F8E9896}">
      <dgm:prSet/>
      <dgm:spPr/>
      <dgm:t>
        <a:bodyPr/>
        <a:lstStyle/>
        <a:p>
          <a:endParaRPr lang="en-US"/>
        </a:p>
      </dgm:t>
    </dgm:pt>
    <dgm:pt modelId="{9D19181E-8BD0-4B46-9000-4FB90246D98C}" type="pres">
      <dgm:prSet presAssocID="{F2DD48C7-95DB-45F4-9F0E-BE3C96FDFC29}" presName="linear" presStyleCnt="0">
        <dgm:presLayoutVars>
          <dgm:animLvl val="lvl"/>
          <dgm:resizeHandles val="exact"/>
        </dgm:presLayoutVars>
      </dgm:prSet>
      <dgm:spPr/>
    </dgm:pt>
    <dgm:pt modelId="{42AA53C0-25D2-4E38-92CD-E4FA2D05EF13}" type="pres">
      <dgm:prSet presAssocID="{E204F396-7A27-49CF-BAF9-C51FD2679A56}" presName="parentText" presStyleLbl="node1" presStyleIdx="0" presStyleCnt="4">
        <dgm:presLayoutVars>
          <dgm:chMax val="0"/>
          <dgm:bulletEnabled val="1"/>
        </dgm:presLayoutVars>
      </dgm:prSet>
      <dgm:spPr/>
    </dgm:pt>
    <dgm:pt modelId="{D2511104-1EF1-4CCF-9C00-2C558BF56CC1}" type="pres">
      <dgm:prSet presAssocID="{5100FFF6-FC18-47DA-BFF3-811729B6B2A1}" presName="spacer" presStyleCnt="0"/>
      <dgm:spPr/>
    </dgm:pt>
    <dgm:pt modelId="{88227D38-B2BC-4676-B8FE-C21C53B69C72}" type="pres">
      <dgm:prSet presAssocID="{DBCBE1BD-71F0-4056-A909-2450698F1FD5}" presName="parentText" presStyleLbl="node1" presStyleIdx="1" presStyleCnt="4">
        <dgm:presLayoutVars>
          <dgm:chMax val="0"/>
          <dgm:bulletEnabled val="1"/>
        </dgm:presLayoutVars>
      </dgm:prSet>
      <dgm:spPr/>
    </dgm:pt>
    <dgm:pt modelId="{0394CB38-4E30-44CF-A4D1-F70D08461018}" type="pres">
      <dgm:prSet presAssocID="{2762E2B4-10E4-443D-8F69-253877F83D4E}" presName="spacer" presStyleCnt="0"/>
      <dgm:spPr/>
    </dgm:pt>
    <dgm:pt modelId="{BA46496D-9475-4C3F-A66A-2536F3AB8674}" type="pres">
      <dgm:prSet presAssocID="{26DBAE0A-720B-4A0E-B938-5B069DDB506A}" presName="parentText" presStyleLbl="node1" presStyleIdx="2" presStyleCnt="4">
        <dgm:presLayoutVars>
          <dgm:chMax val="0"/>
          <dgm:bulletEnabled val="1"/>
        </dgm:presLayoutVars>
      </dgm:prSet>
      <dgm:spPr/>
    </dgm:pt>
    <dgm:pt modelId="{BDA2A145-3AA1-425C-AF3B-D57A65878AC7}" type="pres">
      <dgm:prSet presAssocID="{11538C73-18FA-4196-8A6B-12A4DB6DCDAF}" presName="spacer" presStyleCnt="0"/>
      <dgm:spPr/>
    </dgm:pt>
    <dgm:pt modelId="{28B69E9A-DB61-4BF7-BE0D-15F144B49B18}" type="pres">
      <dgm:prSet presAssocID="{672515DC-47B0-49AE-A0D3-3144201DD715}" presName="parentText" presStyleLbl="node1" presStyleIdx="3" presStyleCnt="4">
        <dgm:presLayoutVars>
          <dgm:chMax val="0"/>
          <dgm:bulletEnabled val="1"/>
        </dgm:presLayoutVars>
      </dgm:prSet>
      <dgm:spPr/>
    </dgm:pt>
  </dgm:ptLst>
  <dgm:cxnLst>
    <dgm:cxn modelId="{CB9BAF03-3791-4283-8DF9-8062A237E3C7}" srcId="{F2DD48C7-95DB-45F4-9F0E-BE3C96FDFC29}" destId="{E204F396-7A27-49CF-BAF9-C51FD2679A56}" srcOrd="0" destOrd="0" parTransId="{F8215C40-A208-413F-B840-FA2B3E9F8EA7}" sibTransId="{5100FFF6-FC18-47DA-BFF3-811729B6B2A1}"/>
    <dgm:cxn modelId="{E288582D-F55B-4DEF-8E55-B4B0AA10BD78}" srcId="{F2DD48C7-95DB-45F4-9F0E-BE3C96FDFC29}" destId="{DBCBE1BD-71F0-4056-A909-2450698F1FD5}" srcOrd="1" destOrd="0" parTransId="{2C63DA90-4B38-4114-9F09-88853888DE9C}" sibTransId="{2762E2B4-10E4-443D-8F69-253877F83D4E}"/>
    <dgm:cxn modelId="{B870C73D-1BBC-4F59-9E95-BFAFB17FAE3B}" type="presOf" srcId="{672515DC-47B0-49AE-A0D3-3144201DD715}" destId="{28B69E9A-DB61-4BF7-BE0D-15F144B49B18}" srcOrd="0" destOrd="0" presId="urn:microsoft.com/office/officeart/2005/8/layout/vList2"/>
    <dgm:cxn modelId="{74DDF352-8491-44A7-94D6-B4F6DCCDE801}" type="presOf" srcId="{DBCBE1BD-71F0-4056-A909-2450698F1FD5}" destId="{88227D38-B2BC-4676-B8FE-C21C53B69C72}" srcOrd="0" destOrd="0" presId="urn:microsoft.com/office/officeart/2005/8/layout/vList2"/>
    <dgm:cxn modelId="{4A5D3E90-58C3-409D-A4BA-2245A26980AB}" srcId="{F2DD48C7-95DB-45F4-9F0E-BE3C96FDFC29}" destId="{26DBAE0A-720B-4A0E-B938-5B069DDB506A}" srcOrd="2" destOrd="0" parTransId="{24562E44-9AD9-4964-9DC5-693AE6CC7DB2}" sibTransId="{11538C73-18FA-4196-8A6B-12A4DB6DCDAF}"/>
    <dgm:cxn modelId="{7B68C3A7-8C26-4FB8-971C-8C499D941EE2}" type="presOf" srcId="{E204F396-7A27-49CF-BAF9-C51FD2679A56}" destId="{42AA53C0-25D2-4E38-92CD-E4FA2D05EF13}" srcOrd="0" destOrd="0" presId="urn:microsoft.com/office/officeart/2005/8/layout/vList2"/>
    <dgm:cxn modelId="{57AD4BC4-37B4-4037-9B55-530F09123F93}" type="presOf" srcId="{26DBAE0A-720B-4A0E-B938-5B069DDB506A}" destId="{BA46496D-9475-4C3F-A66A-2536F3AB8674}" srcOrd="0" destOrd="0" presId="urn:microsoft.com/office/officeart/2005/8/layout/vList2"/>
    <dgm:cxn modelId="{4BDC34E5-9499-4CB8-A564-4C68E557E636}" type="presOf" srcId="{F2DD48C7-95DB-45F4-9F0E-BE3C96FDFC29}" destId="{9D19181E-8BD0-4B46-9000-4FB90246D98C}" srcOrd="0" destOrd="0" presId="urn:microsoft.com/office/officeart/2005/8/layout/vList2"/>
    <dgm:cxn modelId="{B94CC5EA-7A03-44E6-9037-72DB4F8E9896}" srcId="{F2DD48C7-95DB-45F4-9F0E-BE3C96FDFC29}" destId="{672515DC-47B0-49AE-A0D3-3144201DD715}" srcOrd="3" destOrd="0" parTransId="{FE9BAE7C-A484-472B-B713-FAD30FEA5365}" sibTransId="{00DE14B8-32F4-46D4-8455-687DBE948811}"/>
    <dgm:cxn modelId="{667DFE71-A5B6-49C9-96E1-09634613A2E5}" type="presParOf" srcId="{9D19181E-8BD0-4B46-9000-4FB90246D98C}" destId="{42AA53C0-25D2-4E38-92CD-E4FA2D05EF13}" srcOrd="0" destOrd="0" presId="urn:microsoft.com/office/officeart/2005/8/layout/vList2"/>
    <dgm:cxn modelId="{A0658BAF-BB87-4F68-93D7-1671900925CD}" type="presParOf" srcId="{9D19181E-8BD0-4B46-9000-4FB90246D98C}" destId="{D2511104-1EF1-4CCF-9C00-2C558BF56CC1}" srcOrd="1" destOrd="0" presId="urn:microsoft.com/office/officeart/2005/8/layout/vList2"/>
    <dgm:cxn modelId="{EED3A9D6-9CD5-4B88-BC3F-301413E3C106}" type="presParOf" srcId="{9D19181E-8BD0-4B46-9000-4FB90246D98C}" destId="{88227D38-B2BC-4676-B8FE-C21C53B69C72}" srcOrd="2" destOrd="0" presId="urn:microsoft.com/office/officeart/2005/8/layout/vList2"/>
    <dgm:cxn modelId="{6E2F67B8-E8AA-4B55-A950-FBDAF2776B96}" type="presParOf" srcId="{9D19181E-8BD0-4B46-9000-4FB90246D98C}" destId="{0394CB38-4E30-44CF-A4D1-F70D08461018}" srcOrd="3" destOrd="0" presId="urn:microsoft.com/office/officeart/2005/8/layout/vList2"/>
    <dgm:cxn modelId="{98DEF143-DEF9-46CC-83D6-D450BBEB8E7D}" type="presParOf" srcId="{9D19181E-8BD0-4B46-9000-4FB90246D98C}" destId="{BA46496D-9475-4C3F-A66A-2536F3AB8674}" srcOrd="4" destOrd="0" presId="urn:microsoft.com/office/officeart/2005/8/layout/vList2"/>
    <dgm:cxn modelId="{2C59E960-3861-497B-8E47-9DA4602CFA08}" type="presParOf" srcId="{9D19181E-8BD0-4B46-9000-4FB90246D98C}" destId="{BDA2A145-3AA1-425C-AF3B-D57A65878AC7}" srcOrd="5" destOrd="0" presId="urn:microsoft.com/office/officeart/2005/8/layout/vList2"/>
    <dgm:cxn modelId="{063DB451-9218-4B43-8555-C41376BA9466}" type="presParOf" srcId="{9D19181E-8BD0-4B46-9000-4FB90246D98C}" destId="{28B69E9A-DB61-4BF7-BE0D-15F144B49B1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AE5E28-0128-4843-AF99-69B8A4611D77}" type="doc">
      <dgm:prSet loTypeId="urn:microsoft.com/office/officeart/2005/8/layout/default" loCatId="list" qsTypeId="urn:microsoft.com/office/officeart/2005/8/quickstyle/simple2" qsCatId="simple" csTypeId="urn:microsoft.com/office/officeart/2005/8/colors/colorful5" csCatId="colorful"/>
      <dgm:spPr/>
      <dgm:t>
        <a:bodyPr/>
        <a:lstStyle/>
        <a:p>
          <a:endParaRPr lang="en-US"/>
        </a:p>
      </dgm:t>
    </dgm:pt>
    <dgm:pt modelId="{5AF4CD6D-4A62-4299-9E7F-89C80EE7E349}">
      <dgm:prSet/>
      <dgm:spPr/>
      <dgm:t>
        <a:bodyPr/>
        <a:lstStyle/>
        <a:p>
          <a:r>
            <a:rPr lang="en-US"/>
            <a:t>Trainees valued this method of learning in low stakes environment</a:t>
          </a:r>
        </a:p>
      </dgm:t>
    </dgm:pt>
    <dgm:pt modelId="{B17A69D6-C625-4298-83CB-491087E27942}" type="parTrans" cxnId="{81F1F4E3-22D3-489D-AE76-F922572BAD7A}">
      <dgm:prSet/>
      <dgm:spPr/>
      <dgm:t>
        <a:bodyPr/>
        <a:lstStyle/>
        <a:p>
          <a:endParaRPr lang="en-US"/>
        </a:p>
      </dgm:t>
    </dgm:pt>
    <dgm:pt modelId="{E189E95A-A2B8-4A73-81D7-84FA496183E6}" type="sibTrans" cxnId="{81F1F4E3-22D3-489D-AE76-F922572BAD7A}">
      <dgm:prSet/>
      <dgm:spPr/>
      <dgm:t>
        <a:bodyPr/>
        <a:lstStyle/>
        <a:p>
          <a:endParaRPr lang="en-US"/>
        </a:p>
      </dgm:t>
    </dgm:pt>
    <dgm:pt modelId="{8E17419D-4D7B-4650-8BFB-A7E4AA45F70C}">
      <dgm:prSet/>
      <dgm:spPr/>
      <dgm:t>
        <a:bodyPr/>
        <a:lstStyle/>
        <a:p>
          <a:r>
            <a:rPr lang="en-US"/>
            <a:t>Even when groups not diverse, discussions were collaborative and rich</a:t>
          </a:r>
        </a:p>
      </dgm:t>
    </dgm:pt>
    <dgm:pt modelId="{1CDA9AE0-5F42-45CF-B159-ACB9694E2BD2}" type="parTrans" cxnId="{7198876A-625A-4E31-A845-9785A9CEC4B0}">
      <dgm:prSet/>
      <dgm:spPr/>
      <dgm:t>
        <a:bodyPr/>
        <a:lstStyle/>
        <a:p>
          <a:endParaRPr lang="en-US"/>
        </a:p>
      </dgm:t>
    </dgm:pt>
    <dgm:pt modelId="{5E4EBBDE-895A-4A63-846F-EB9C85145C44}" type="sibTrans" cxnId="{7198876A-625A-4E31-A845-9785A9CEC4B0}">
      <dgm:prSet/>
      <dgm:spPr/>
      <dgm:t>
        <a:bodyPr/>
        <a:lstStyle/>
        <a:p>
          <a:endParaRPr lang="en-US"/>
        </a:p>
      </dgm:t>
    </dgm:pt>
    <dgm:pt modelId="{4691147C-DE08-415E-B4A1-B42DCE11893B}">
      <dgm:prSet/>
      <dgm:spPr/>
      <dgm:t>
        <a:bodyPr/>
        <a:lstStyle/>
        <a:p>
          <a:r>
            <a:rPr lang="en-US"/>
            <a:t>Virtual format did not limit collaboration</a:t>
          </a:r>
        </a:p>
      </dgm:t>
    </dgm:pt>
    <dgm:pt modelId="{675E3411-DEEF-4D14-ACF0-ADA831D0865F}" type="parTrans" cxnId="{FC9F65D9-307E-4121-81EE-83F26A487E6A}">
      <dgm:prSet/>
      <dgm:spPr/>
      <dgm:t>
        <a:bodyPr/>
        <a:lstStyle/>
        <a:p>
          <a:endParaRPr lang="en-US"/>
        </a:p>
      </dgm:t>
    </dgm:pt>
    <dgm:pt modelId="{E4388B88-B491-480E-B6EA-190C1357627A}" type="sibTrans" cxnId="{FC9F65D9-307E-4121-81EE-83F26A487E6A}">
      <dgm:prSet/>
      <dgm:spPr/>
      <dgm:t>
        <a:bodyPr/>
        <a:lstStyle/>
        <a:p>
          <a:endParaRPr lang="en-US"/>
        </a:p>
      </dgm:t>
    </dgm:pt>
    <dgm:pt modelId="{8CD4D3BA-E8CF-4AED-A48F-6D4868043286}">
      <dgm:prSet/>
      <dgm:spPr/>
      <dgm:t>
        <a:bodyPr/>
        <a:lstStyle/>
        <a:p>
          <a:r>
            <a:rPr lang="en-US"/>
            <a:t>This activity is easy to implement and facilitate!</a:t>
          </a:r>
        </a:p>
      </dgm:t>
    </dgm:pt>
    <dgm:pt modelId="{2968713F-FBB9-4EAC-ADC2-064022C84489}" type="parTrans" cxnId="{298E03C7-B447-4794-84EC-EA480D2FF3EB}">
      <dgm:prSet/>
      <dgm:spPr/>
      <dgm:t>
        <a:bodyPr/>
        <a:lstStyle/>
        <a:p>
          <a:endParaRPr lang="en-US"/>
        </a:p>
      </dgm:t>
    </dgm:pt>
    <dgm:pt modelId="{B5ED2596-9A4D-409F-A380-4353C5EE73D5}" type="sibTrans" cxnId="{298E03C7-B447-4794-84EC-EA480D2FF3EB}">
      <dgm:prSet/>
      <dgm:spPr/>
      <dgm:t>
        <a:bodyPr/>
        <a:lstStyle/>
        <a:p>
          <a:endParaRPr lang="en-US"/>
        </a:p>
      </dgm:t>
    </dgm:pt>
    <dgm:pt modelId="{F0AF6F80-DCF2-42E6-A7D2-C95E3F339719}">
      <dgm:prSet/>
      <dgm:spPr/>
      <dgm:t>
        <a:bodyPr/>
        <a:lstStyle/>
        <a:p>
          <a:r>
            <a:rPr lang="en-US"/>
            <a:t>Submitting to Journal of Interprofessional Education and Practice as Curricular Resource</a:t>
          </a:r>
        </a:p>
      </dgm:t>
    </dgm:pt>
    <dgm:pt modelId="{4711777A-252D-4F3E-B3D1-07E44EDFC61B}" type="parTrans" cxnId="{2A0795EC-60C3-4A3B-8F1C-A5F11B831781}">
      <dgm:prSet/>
      <dgm:spPr/>
      <dgm:t>
        <a:bodyPr/>
        <a:lstStyle/>
        <a:p>
          <a:endParaRPr lang="en-US"/>
        </a:p>
      </dgm:t>
    </dgm:pt>
    <dgm:pt modelId="{FA2C3905-466C-409F-B75D-B192EE7B2050}" type="sibTrans" cxnId="{2A0795EC-60C3-4A3B-8F1C-A5F11B831781}">
      <dgm:prSet/>
      <dgm:spPr/>
      <dgm:t>
        <a:bodyPr/>
        <a:lstStyle/>
        <a:p>
          <a:endParaRPr lang="en-US"/>
        </a:p>
      </dgm:t>
    </dgm:pt>
    <dgm:pt modelId="{B9D497C1-1D64-4915-B55C-0D74C7BA375E}">
      <dgm:prSet/>
      <dgm:spPr/>
      <dgm:t>
        <a:bodyPr/>
        <a:lstStyle/>
        <a:p>
          <a:r>
            <a:rPr lang="en-US"/>
            <a:t>Implementing for all LEND trainees in 2025-2026 academic year</a:t>
          </a:r>
        </a:p>
      </dgm:t>
    </dgm:pt>
    <dgm:pt modelId="{99A86453-4F80-4B01-8A8D-4E5F408A45E9}" type="parTrans" cxnId="{8CB59894-67C1-46F4-B4C9-4710F2C1D971}">
      <dgm:prSet/>
      <dgm:spPr/>
      <dgm:t>
        <a:bodyPr/>
        <a:lstStyle/>
        <a:p>
          <a:endParaRPr lang="en-US"/>
        </a:p>
      </dgm:t>
    </dgm:pt>
    <dgm:pt modelId="{C0D272F0-C8DF-4F03-879A-2C1FDE276D59}" type="sibTrans" cxnId="{8CB59894-67C1-46F4-B4C9-4710F2C1D971}">
      <dgm:prSet/>
      <dgm:spPr/>
      <dgm:t>
        <a:bodyPr/>
        <a:lstStyle/>
        <a:p>
          <a:endParaRPr lang="en-US"/>
        </a:p>
      </dgm:t>
    </dgm:pt>
    <dgm:pt modelId="{414C0B6C-437C-4415-9529-45F7C0903EC1}" type="pres">
      <dgm:prSet presAssocID="{FBAE5E28-0128-4843-AF99-69B8A4611D77}" presName="diagram" presStyleCnt="0">
        <dgm:presLayoutVars>
          <dgm:dir/>
          <dgm:resizeHandles val="exact"/>
        </dgm:presLayoutVars>
      </dgm:prSet>
      <dgm:spPr/>
    </dgm:pt>
    <dgm:pt modelId="{F82D5071-E353-492D-88C1-3C8AAE9AF537}" type="pres">
      <dgm:prSet presAssocID="{5AF4CD6D-4A62-4299-9E7F-89C80EE7E349}" presName="node" presStyleLbl="node1" presStyleIdx="0" presStyleCnt="6">
        <dgm:presLayoutVars>
          <dgm:bulletEnabled val="1"/>
        </dgm:presLayoutVars>
      </dgm:prSet>
      <dgm:spPr/>
    </dgm:pt>
    <dgm:pt modelId="{2AF4CFE1-8AD3-4D10-A8A3-C47BCB58D5E2}" type="pres">
      <dgm:prSet presAssocID="{E189E95A-A2B8-4A73-81D7-84FA496183E6}" presName="sibTrans" presStyleCnt="0"/>
      <dgm:spPr/>
    </dgm:pt>
    <dgm:pt modelId="{0456438A-4288-4330-8F50-A2D921DDED22}" type="pres">
      <dgm:prSet presAssocID="{8E17419D-4D7B-4650-8BFB-A7E4AA45F70C}" presName="node" presStyleLbl="node1" presStyleIdx="1" presStyleCnt="6">
        <dgm:presLayoutVars>
          <dgm:bulletEnabled val="1"/>
        </dgm:presLayoutVars>
      </dgm:prSet>
      <dgm:spPr/>
    </dgm:pt>
    <dgm:pt modelId="{76E65909-B83D-492B-B61C-03BC78FA0FA8}" type="pres">
      <dgm:prSet presAssocID="{5E4EBBDE-895A-4A63-846F-EB9C85145C44}" presName="sibTrans" presStyleCnt="0"/>
      <dgm:spPr/>
    </dgm:pt>
    <dgm:pt modelId="{12DE8981-4A68-42D1-87AC-3B66FB2C0F0E}" type="pres">
      <dgm:prSet presAssocID="{4691147C-DE08-415E-B4A1-B42DCE11893B}" presName="node" presStyleLbl="node1" presStyleIdx="2" presStyleCnt="6">
        <dgm:presLayoutVars>
          <dgm:bulletEnabled val="1"/>
        </dgm:presLayoutVars>
      </dgm:prSet>
      <dgm:spPr/>
    </dgm:pt>
    <dgm:pt modelId="{596D53D6-7886-438E-AAB2-5F0107175D05}" type="pres">
      <dgm:prSet presAssocID="{E4388B88-B491-480E-B6EA-190C1357627A}" presName="sibTrans" presStyleCnt="0"/>
      <dgm:spPr/>
    </dgm:pt>
    <dgm:pt modelId="{D3E062AB-A433-4CEC-96EC-01F3BC784900}" type="pres">
      <dgm:prSet presAssocID="{8CD4D3BA-E8CF-4AED-A48F-6D4868043286}" presName="node" presStyleLbl="node1" presStyleIdx="3" presStyleCnt="6">
        <dgm:presLayoutVars>
          <dgm:bulletEnabled val="1"/>
        </dgm:presLayoutVars>
      </dgm:prSet>
      <dgm:spPr/>
    </dgm:pt>
    <dgm:pt modelId="{FFD2EA62-D7CB-46D8-BE05-823D7EDF91E8}" type="pres">
      <dgm:prSet presAssocID="{B5ED2596-9A4D-409F-A380-4353C5EE73D5}" presName="sibTrans" presStyleCnt="0"/>
      <dgm:spPr/>
    </dgm:pt>
    <dgm:pt modelId="{25271059-E58F-4B6D-A97A-85EAEA25CBAE}" type="pres">
      <dgm:prSet presAssocID="{F0AF6F80-DCF2-42E6-A7D2-C95E3F339719}" presName="node" presStyleLbl="node1" presStyleIdx="4" presStyleCnt="6">
        <dgm:presLayoutVars>
          <dgm:bulletEnabled val="1"/>
        </dgm:presLayoutVars>
      </dgm:prSet>
      <dgm:spPr/>
    </dgm:pt>
    <dgm:pt modelId="{1619BDA2-9F62-45C3-8843-822E7DC85D4B}" type="pres">
      <dgm:prSet presAssocID="{FA2C3905-466C-409F-B75D-B192EE7B2050}" presName="sibTrans" presStyleCnt="0"/>
      <dgm:spPr/>
    </dgm:pt>
    <dgm:pt modelId="{5E0C13FB-8ADE-43F8-A4C3-E98B511AE51B}" type="pres">
      <dgm:prSet presAssocID="{B9D497C1-1D64-4915-B55C-0D74C7BA375E}" presName="node" presStyleLbl="node1" presStyleIdx="5" presStyleCnt="6">
        <dgm:presLayoutVars>
          <dgm:bulletEnabled val="1"/>
        </dgm:presLayoutVars>
      </dgm:prSet>
      <dgm:spPr/>
    </dgm:pt>
  </dgm:ptLst>
  <dgm:cxnLst>
    <dgm:cxn modelId="{21EBE32B-51E6-4997-8EC2-C18513E81299}" type="presOf" srcId="{8E17419D-4D7B-4650-8BFB-A7E4AA45F70C}" destId="{0456438A-4288-4330-8F50-A2D921DDED22}" srcOrd="0" destOrd="0" presId="urn:microsoft.com/office/officeart/2005/8/layout/default"/>
    <dgm:cxn modelId="{7198876A-625A-4E31-A845-9785A9CEC4B0}" srcId="{FBAE5E28-0128-4843-AF99-69B8A4611D77}" destId="{8E17419D-4D7B-4650-8BFB-A7E4AA45F70C}" srcOrd="1" destOrd="0" parTransId="{1CDA9AE0-5F42-45CF-B159-ACB9694E2BD2}" sibTransId="{5E4EBBDE-895A-4A63-846F-EB9C85145C44}"/>
    <dgm:cxn modelId="{BB991456-37BC-43C6-B9EA-88F886AD33E5}" type="presOf" srcId="{5AF4CD6D-4A62-4299-9E7F-89C80EE7E349}" destId="{F82D5071-E353-492D-88C1-3C8AAE9AF537}" srcOrd="0" destOrd="0" presId="urn:microsoft.com/office/officeart/2005/8/layout/default"/>
    <dgm:cxn modelId="{8CB59894-67C1-46F4-B4C9-4710F2C1D971}" srcId="{FBAE5E28-0128-4843-AF99-69B8A4611D77}" destId="{B9D497C1-1D64-4915-B55C-0D74C7BA375E}" srcOrd="5" destOrd="0" parTransId="{99A86453-4F80-4B01-8A8D-4E5F408A45E9}" sibTransId="{C0D272F0-C8DF-4F03-879A-2C1FDE276D59}"/>
    <dgm:cxn modelId="{EBDE98B3-D4BD-48ED-B172-F1EB5811EFE1}" type="presOf" srcId="{F0AF6F80-DCF2-42E6-A7D2-C95E3F339719}" destId="{25271059-E58F-4B6D-A97A-85EAEA25CBAE}" srcOrd="0" destOrd="0" presId="urn:microsoft.com/office/officeart/2005/8/layout/default"/>
    <dgm:cxn modelId="{059021C4-F9B1-4017-B590-E07EA39A1342}" type="presOf" srcId="{8CD4D3BA-E8CF-4AED-A48F-6D4868043286}" destId="{D3E062AB-A433-4CEC-96EC-01F3BC784900}" srcOrd="0" destOrd="0" presId="urn:microsoft.com/office/officeart/2005/8/layout/default"/>
    <dgm:cxn modelId="{298E03C7-B447-4794-84EC-EA480D2FF3EB}" srcId="{FBAE5E28-0128-4843-AF99-69B8A4611D77}" destId="{8CD4D3BA-E8CF-4AED-A48F-6D4868043286}" srcOrd="3" destOrd="0" parTransId="{2968713F-FBB9-4EAC-ADC2-064022C84489}" sibTransId="{B5ED2596-9A4D-409F-A380-4353C5EE73D5}"/>
    <dgm:cxn modelId="{0F36A3CC-F58F-4D2D-80F5-AA0C587FEFCC}" type="presOf" srcId="{B9D497C1-1D64-4915-B55C-0D74C7BA375E}" destId="{5E0C13FB-8ADE-43F8-A4C3-E98B511AE51B}" srcOrd="0" destOrd="0" presId="urn:microsoft.com/office/officeart/2005/8/layout/default"/>
    <dgm:cxn modelId="{FC9F65D9-307E-4121-81EE-83F26A487E6A}" srcId="{FBAE5E28-0128-4843-AF99-69B8A4611D77}" destId="{4691147C-DE08-415E-B4A1-B42DCE11893B}" srcOrd="2" destOrd="0" parTransId="{675E3411-DEEF-4D14-ACF0-ADA831D0865F}" sibTransId="{E4388B88-B491-480E-B6EA-190C1357627A}"/>
    <dgm:cxn modelId="{81F1F4E3-22D3-489D-AE76-F922572BAD7A}" srcId="{FBAE5E28-0128-4843-AF99-69B8A4611D77}" destId="{5AF4CD6D-4A62-4299-9E7F-89C80EE7E349}" srcOrd="0" destOrd="0" parTransId="{B17A69D6-C625-4298-83CB-491087E27942}" sibTransId="{E189E95A-A2B8-4A73-81D7-84FA496183E6}"/>
    <dgm:cxn modelId="{BAAF33E9-148A-4529-BF2B-85C2B7A0AE3E}" type="presOf" srcId="{FBAE5E28-0128-4843-AF99-69B8A4611D77}" destId="{414C0B6C-437C-4415-9529-45F7C0903EC1}" srcOrd="0" destOrd="0" presId="urn:microsoft.com/office/officeart/2005/8/layout/default"/>
    <dgm:cxn modelId="{2A0795EC-60C3-4A3B-8F1C-A5F11B831781}" srcId="{FBAE5E28-0128-4843-AF99-69B8A4611D77}" destId="{F0AF6F80-DCF2-42E6-A7D2-C95E3F339719}" srcOrd="4" destOrd="0" parTransId="{4711777A-252D-4F3E-B3D1-07E44EDFC61B}" sibTransId="{FA2C3905-466C-409F-B75D-B192EE7B2050}"/>
    <dgm:cxn modelId="{729B61F1-E914-4A59-894E-15D88334B398}" type="presOf" srcId="{4691147C-DE08-415E-B4A1-B42DCE11893B}" destId="{12DE8981-4A68-42D1-87AC-3B66FB2C0F0E}" srcOrd="0" destOrd="0" presId="urn:microsoft.com/office/officeart/2005/8/layout/default"/>
    <dgm:cxn modelId="{216B249D-3B1D-4070-8950-FA12E57D2D44}" type="presParOf" srcId="{414C0B6C-437C-4415-9529-45F7C0903EC1}" destId="{F82D5071-E353-492D-88C1-3C8AAE9AF537}" srcOrd="0" destOrd="0" presId="urn:microsoft.com/office/officeart/2005/8/layout/default"/>
    <dgm:cxn modelId="{65CD0DD2-845A-47AD-AF16-B53ECEC50645}" type="presParOf" srcId="{414C0B6C-437C-4415-9529-45F7C0903EC1}" destId="{2AF4CFE1-8AD3-4D10-A8A3-C47BCB58D5E2}" srcOrd="1" destOrd="0" presId="urn:microsoft.com/office/officeart/2005/8/layout/default"/>
    <dgm:cxn modelId="{3F85C3BC-7A60-4561-98CB-1D3F31488CE9}" type="presParOf" srcId="{414C0B6C-437C-4415-9529-45F7C0903EC1}" destId="{0456438A-4288-4330-8F50-A2D921DDED22}" srcOrd="2" destOrd="0" presId="urn:microsoft.com/office/officeart/2005/8/layout/default"/>
    <dgm:cxn modelId="{EB70696F-DE5F-4E90-AB34-02087199B293}" type="presParOf" srcId="{414C0B6C-437C-4415-9529-45F7C0903EC1}" destId="{76E65909-B83D-492B-B61C-03BC78FA0FA8}" srcOrd="3" destOrd="0" presId="urn:microsoft.com/office/officeart/2005/8/layout/default"/>
    <dgm:cxn modelId="{D34F2479-54AE-4DBB-989D-110840062127}" type="presParOf" srcId="{414C0B6C-437C-4415-9529-45F7C0903EC1}" destId="{12DE8981-4A68-42D1-87AC-3B66FB2C0F0E}" srcOrd="4" destOrd="0" presId="urn:microsoft.com/office/officeart/2005/8/layout/default"/>
    <dgm:cxn modelId="{443D98C5-20C2-4BE9-B51F-8BD6EB97A475}" type="presParOf" srcId="{414C0B6C-437C-4415-9529-45F7C0903EC1}" destId="{596D53D6-7886-438E-AAB2-5F0107175D05}" srcOrd="5" destOrd="0" presId="urn:microsoft.com/office/officeart/2005/8/layout/default"/>
    <dgm:cxn modelId="{7CF2C205-73C4-4DEC-8E56-DF57E7ED1C8E}" type="presParOf" srcId="{414C0B6C-437C-4415-9529-45F7C0903EC1}" destId="{D3E062AB-A433-4CEC-96EC-01F3BC784900}" srcOrd="6" destOrd="0" presId="urn:microsoft.com/office/officeart/2005/8/layout/default"/>
    <dgm:cxn modelId="{1B5586EF-E975-4966-AC8E-613DB193A7DD}" type="presParOf" srcId="{414C0B6C-437C-4415-9529-45F7C0903EC1}" destId="{FFD2EA62-D7CB-46D8-BE05-823D7EDF91E8}" srcOrd="7" destOrd="0" presId="urn:microsoft.com/office/officeart/2005/8/layout/default"/>
    <dgm:cxn modelId="{BA9BFF4B-CDC8-4E4A-8080-DCDB5AA3B862}" type="presParOf" srcId="{414C0B6C-437C-4415-9529-45F7C0903EC1}" destId="{25271059-E58F-4B6D-A97A-85EAEA25CBAE}" srcOrd="8" destOrd="0" presId="urn:microsoft.com/office/officeart/2005/8/layout/default"/>
    <dgm:cxn modelId="{963FB7C1-0054-4750-8592-96557EEA0C44}" type="presParOf" srcId="{414C0B6C-437C-4415-9529-45F7C0903EC1}" destId="{1619BDA2-9F62-45C3-8843-822E7DC85D4B}" srcOrd="9" destOrd="0" presId="urn:microsoft.com/office/officeart/2005/8/layout/default"/>
    <dgm:cxn modelId="{9A5E8706-A034-4245-B756-1C79FFA2A995}" type="presParOf" srcId="{414C0B6C-437C-4415-9529-45F7C0903EC1}" destId="{5E0C13FB-8ADE-43F8-A4C3-E98B511AE51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2842434-937C-4DC9-AB12-8F0AB06EC170}"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CC685FF-77DC-4008-A1A3-F914308D5EEB}">
      <dgm:prSet/>
      <dgm:spPr/>
      <dgm:t>
        <a:bodyPr/>
        <a:lstStyle/>
        <a:p>
          <a:pPr>
            <a:defRPr cap="all"/>
          </a:pPr>
          <a:r>
            <a:rPr lang="en-US"/>
            <a:t>Share 1-2 takeaways with members of your team</a:t>
          </a:r>
        </a:p>
      </dgm:t>
    </dgm:pt>
    <dgm:pt modelId="{0647EBFF-FD76-41B3-BBDB-49777E9BC3C0}" type="parTrans" cxnId="{55001AE8-D0D1-470D-8C82-6501EC33FBC6}">
      <dgm:prSet/>
      <dgm:spPr/>
      <dgm:t>
        <a:bodyPr/>
        <a:lstStyle/>
        <a:p>
          <a:endParaRPr lang="en-US"/>
        </a:p>
      </dgm:t>
    </dgm:pt>
    <dgm:pt modelId="{921CF7F6-AF15-4ED6-8CA3-F2D39C9DDBCA}" type="sibTrans" cxnId="{55001AE8-D0D1-470D-8C82-6501EC33FBC6}">
      <dgm:prSet/>
      <dgm:spPr/>
      <dgm:t>
        <a:bodyPr/>
        <a:lstStyle/>
        <a:p>
          <a:endParaRPr lang="en-US"/>
        </a:p>
      </dgm:t>
    </dgm:pt>
    <dgm:pt modelId="{3CD51994-218B-4A95-9304-29FB094E9C0B}">
      <dgm:prSet/>
      <dgm:spPr/>
      <dgm:t>
        <a:bodyPr/>
        <a:lstStyle/>
        <a:p>
          <a:pPr>
            <a:defRPr cap="all"/>
          </a:pPr>
          <a:r>
            <a:rPr lang="en-US"/>
            <a:t>Share your ideas you developed on handout</a:t>
          </a:r>
        </a:p>
      </dgm:t>
    </dgm:pt>
    <dgm:pt modelId="{73AE1740-8371-42EE-B90E-464FCB724F3D}" type="parTrans" cxnId="{76992962-3D9F-4A9A-A238-6DCBCE406822}">
      <dgm:prSet/>
      <dgm:spPr/>
      <dgm:t>
        <a:bodyPr/>
        <a:lstStyle/>
        <a:p>
          <a:endParaRPr lang="en-US"/>
        </a:p>
      </dgm:t>
    </dgm:pt>
    <dgm:pt modelId="{E28EC69F-73C9-4AAE-996B-FA13364791C8}" type="sibTrans" cxnId="{76992962-3D9F-4A9A-A238-6DCBCE406822}">
      <dgm:prSet/>
      <dgm:spPr/>
      <dgm:t>
        <a:bodyPr/>
        <a:lstStyle/>
        <a:p>
          <a:endParaRPr lang="en-US"/>
        </a:p>
      </dgm:t>
    </dgm:pt>
    <dgm:pt modelId="{7F2BAE2F-52D6-416C-8EDA-48AA295844FC}" type="pres">
      <dgm:prSet presAssocID="{F2842434-937C-4DC9-AB12-8F0AB06EC170}" presName="root" presStyleCnt="0">
        <dgm:presLayoutVars>
          <dgm:dir/>
          <dgm:resizeHandles val="exact"/>
        </dgm:presLayoutVars>
      </dgm:prSet>
      <dgm:spPr/>
    </dgm:pt>
    <dgm:pt modelId="{77A14059-FA26-4D2E-ACE9-F5020631C1EB}" type="pres">
      <dgm:prSet presAssocID="{ACC685FF-77DC-4008-A1A3-F914308D5EEB}" presName="compNode" presStyleCnt="0"/>
      <dgm:spPr/>
    </dgm:pt>
    <dgm:pt modelId="{1C4F156C-F8F4-497D-AD01-0A849ABE64B8}" type="pres">
      <dgm:prSet presAssocID="{ACC685FF-77DC-4008-A1A3-F914308D5EEB}" presName="iconBgRect" presStyleLbl="bgShp" presStyleIdx="0" presStyleCnt="2"/>
      <dgm:spPr/>
    </dgm:pt>
    <dgm:pt modelId="{8418F4A3-3366-4D84-8C67-060CF1DC16F7}" type="pres">
      <dgm:prSet presAssocID="{ACC685FF-77DC-4008-A1A3-F914308D5EE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263FDB3E-AB3B-49A7-BE74-CB35F64C6582}" type="pres">
      <dgm:prSet presAssocID="{ACC685FF-77DC-4008-A1A3-F914308D5EEB}" presName="spaceRect" presStyleCnt="0"/>
      <dgm:spPr/>
    </dgm:pt>
    <dgm:pt modelId="{285F6C3C-6AC4-46A9-AEC5-23509DBE2926}" type="pres">
      <dgm:prSet presAssocID="{ACC685FF-77DC-4008-A1A3-F914308D5EEB}" presName="textRect" presStyleLbl="revTx" presStyleIdx="0" presStyleCnt="2">
        <dgm:presLayoutVars>
          <dgm:chMax val="1"/>
          <dgm:chPref val="1"/>
        </dgm:presLayoutVars>
      </dgm:prSet>
      <dgm:spPr/>
    </dgm:pt>
    <dgm:pt modelId="{CD447DC6-4ED6-4B14-839A-D6DA19F8B3F8}" type="pres">
      <dgm:prSet presAssocID="{921CF7F6-AF15-4ED6-8CA3-F2D39C9DDBCA}" presName="sibTrans" presStyleCnt="0"/>
      <dgm:spPr/>
    </dgm:pt>
    <dgm:pt modelId="{1D944D92-F0B1-4AE1-8AC2-8B40775BB084}" type="pres">
      <dgm:prSet presAssocID="{3CD51994-218B-4A95-9304-29FB094E9C0B}" presName="compNode" presStyleCnt="0"/>
      <dgm:spPr/>
    </dgm:pt>
    <dgm:pt modelId="{D2E47AAC-F339-4295-88DA-EA4F990F4E73}" type="pres">
      <dgm:prSet presAssocID="{3CD51994-218B-4A95-9304-29FB094E9C0B}" presName="iconBgRect" presStyleLbl="bgShp" presStyleIdx="1" presStyleCnt="2"/>
      <dgm:spPr/>
    </dgm:pt>
    <dgm:pt modelId="{28ABC3A0-1CB5-480D-8F24-53561826F1EC}" type="pres">
      <dgm:prSet presAssocID="{3CD51994-218B-4A95-9304-29FB094E9C0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E7781FB9-13C4-465E-9BF1-CC41BE3AC0B3}" type="pres">
      <dgm:prSet presAssocID="{3CD51994-218B-4A95-9304-29FB094E9C0B}" presName="spaceRect" presStyleCnt="0"/>
      <dgm:spPr/>
    </dgm:pt>
    <dgm:pt modelId="{C54C1959-01CF-478F-AF97-56B44B04A003}" type="pres">
      <dgm:prSet presAssocID="{3CD51994-218B-4A95-9304-29FB094E9C0B}" presName="textRect" presStyleLbl="revTx" presStyleIdx="1" presStyleCnt="2">
        <dgm:presLayoutVars>
          <dgm:chMax val="1"/>
          <dgm:chPref val="1"/>
        </dgm:presLayoutVars>
      </dgm:prSet>
      <dgm:spPr/>
    </dgm:pt>
  </dgm:ptLst>
  <dgm:cxnLst>
    <dgm:cxn modelId="{76992962-3D9F-4A9A-A238-6DCBCE406822}" srcId="{F2842434-937C-4DC9-AB12-8F0AB06EC170}" destId="{3CD51994-218B-4A95-9304-29FB094E9C0B}" srcOrd="1" destOrd="0" parTransId="{73AE1740-8371-42EE-B90E-464FCB724F3D}" sibTransId="{E28EC69F-73C9-4AAE-996B-FA13364791C8}"/>
    <dgm:cxn modelId="{F7C42643-4C0B-4B3E-BBF3-6BFED2EE94AB}" type="presOf" srcId="{ACC685FF-77DC-4008-A1A3-F914308D5EEB}" destId="{285F6C3C-6AC4-46A9-AEC5-23509DBE2926}" srcOrd="0" destOrd="0" presId="urn:microsoft.com/office/officeart/2018/5/layout/IconCircleLabelList"/>
    <dgm:cxn modelId="{7D859163-45F0-4DE2-9B71-C9F659261F38}" type="presOf" srcId="{F2842434-937C-4DC9-AB12-8F0AB06EC170}" destId="{7F2BAE2F-52D6-416C-8EDA-48AA295844FC}" srcOrd="0" destOrd="0" presId="urn:microsoft.com/office/officeart/2018/5/layout/IconCircleLabelList"/>
    <dgm:cxn modelId="{EC41A79A-7C42-40EC-B93C-6E85C04C04C3}" type="presOf" srcId="{3CD51994-218B-4A95-9304-29FB094E9C0B}" destId="{C54C1959-01CF-478F-AF97-56B44B04A003}" srcOrd="0" destOrd="0" presId="urn:microsoft.com/office/officeart/2018/5/layout/IconCircleLabelList"/>
    <dgm:cxn modelId="{55001AE8-D0D1-470D-8C82-6501EC33FBC6}" srcId="{F2842434-937C-4DC9-AB12-8F0AB06EC170}" destId="{ACC685FF-77DC-4008-A1A3-F914308D5EEB}" srcOrd="0" destOrd="0" parTransId="{0647EBFF-FD76-41B3-BBDB-49777E9BC3C0}" sibTransId="{921CF7F6-AF15-4ED6-8CA3-F2D39C9DDBCA}"/>
    <dgm:cxn modelId="{34A56D55-7318-45D2-8205-1B0E5EEEA1B1}" type="presParOf" srcId="{7F2BAE2F-52D6-416C-8EDA-48AA295844FC}" destId="{77A14059-FA26-4D2E-ACE9-F5020631C1EB}" srcOrd="0" destOrd="0" presId="urn:microsoft.com/office/officeart/2018/5/layout/IconCircleLabelList"/>
    <dgm:cxn modelId="{BDD494FD-3997-4A8D-A0D5-3ADAD4EA959C}" type="presParOf" srcId="{77A14059-FA26-4D2E-ACE9-F5020631C1EB}" destId="{1C4F156C-F8F4-497D-AD01-0A849ABE64B8}" srcOrd="0" destOrd="0" presId="urn:microsoft.com/office/officeart/2018/5/layout/IconCircleLabelList"/>
    <dgm:cxn modelId="{A5E94DB2-B7B8-4B0E-AD02-F7210EDEBED7}" type="presParOf" srcId="{77A14059-FA26-4D2E-ACE9-F5020631C1EB}" destId="{8418F4A3-3366-4D84-8C67-060CF1DC16F7}" srcOrd="1" destOrd="0" presId="urn:microsoft.com/office/officeart/2018/5/layout/IconCircleLabelList"/>
    <dgm:cxn modelId="{F645E6E2-91C7-43E5-973A-0B339CBB3030}" type="presParOf" srcId="{77A14059-FA26-4D2E-ACE9-F5020631C1EB}" destId="{263FDB3E-AB3B-49A7-BE74-CB35F64C6582}" srcOrd="2" destOrd="0" presId="urn:microsoft.com/office/officeart/2018/5/layout/IconCircleLabelList"/>
    <dgm:cxn modelId="{1AA9876C-FF51-4182-9112-619787C04960}" type="presParOf" srcId="{77A14059-FA26-4D2E-ACE9-F5020631C1EB}" destId="{285F6C3C-6AC4-46A9-AEC5-23509DBE2926}" srcOrd="3" destOrd="0" presId="urn:microsoft.com/office/officeart/2018/5/layout/IconCircleLabelList"/>
    <dgm:cxn modelId="{1D8EC991-FFAA-428E-A2FA-F80CDDFE589C}" type="presParOf" srcId="{7F2BAE2F-52D6-416C-8EDA-48AA295844FC}" destId="{CD447DC6-4ED6-4B14-839A-D6DA19F8B3F8}" srcOrd="1" destOrd="0" presId="urn:microsoft.com/office/officeart/2018/5/layout/IconCircleLabelList"/>
    <dgm:cxn modelId="{7E369057-7FBF-47D0-82BC-EB4B881568D6}" type="presParOf" srcId="{7F2BAE2F-52D6-416C-8EDA-48AA295844FC}" destId="{1D944D92-F0B1-4AE1-8AC2-8B40775BB084}" srcOrd="2" destOrd="0" presId="urn:microsoft.com/office/officeart/2018/5/layout/IconCircleLabelList"/>
    <dgm:cxn modelId="{23116275-02AE-4E66-8F3D-2DAC08BF2756}" type="presParOf" srcId="{1D944D92-F0B1-4AE1-8AC2-8B40775BB084}" destId="{D2E47AAC-F339-4295-88DA-EA4F990F4E73}" srcOrd="0" destOrd="0" presId="urn:microsoft.com/office/officeart/2018/5/layout/IconCircleLabelList"/>
    <dgm:cxn modelId="{CA462B29-7C6F-4392-A539-E0A1C35D6939}" type="presParOf" srcId="{1D944D92-F0B1-4AE1-8AC2-8B40775BB084}" destId="{28ABC3A0-1CB5-480D-8F24-53561826F1EC}" srcOrd="1" destOrd="0" presId="urn:microsoft.com/office/officeart/2018/5/layout/IconCircleLabelList"/>
    <dgm:cxn modelId="{F19C9BD4-B323-4667-AC09-569794B008D9}" type="presParOf" srcId="{1D944D92-F0B1-4AE1-8AC2-8B40775BB084}" destId="{E7781FB9-13C4-465E-9BF1-CC41BE3AC0B3}" srcOrd="2" destOrd="0" presId="urn:microsoft.com/office/officeart/2018/5/layout/IconCircleLabelList"/>
    <dgm:cxn modelId="{D0115E76-3CBA-4137-B60C-F5753AD6DF66}" type="presParOf" srcId="{1D944D92-F0B1-4AE1-8AC2-8B40775BB084}" destId="{C54C1959-01CF-478F-AF97-56B44B04A00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1E6BBE-373A-4FB0-854D-58F946AE473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BCD693F-8796-4DE8-997E-E120589B0C29}">
      <dgm:prSet/>
      <dgm:spPr/>
      <dgm:t>
        <a:bodyPr/>
        <a:lstStyle/>
        <a:p>
          <a:pPr>
            <a:lnSpc>
              <a:spcPct val="100000"/>
            </a:lnSpc>
          </a:pPr>
          <a:r>
            <a:rPr lang="en-US" u="sng">
              <a:hlinkClick xmlns:r="http://schemas.openxmlformats.org/officeDocument/2006/relationships" r:id="rId1"/>
            </a:rPr>
            <a:t>Ohio State Interprofessional Library Guide</a:t>
          </a:r>
          <a:endParaRPr lang="en-US"/>
        </a:p>
      </dgm:t>
    </dgm:pt>
    <dgm:pt modelId="{F3172CF4-606A-4084-9CA7-8CEF147D9362}" type="parTrans" cxnId="{9A15D504-3BC9-4DF9-AEED-07ECFAE6ECC1}">
      <dgm:prSet/>
      <dgm:spPr/>
      <dgm:t>
        <a:bodyPr/>
        <a:lstStyle/>
        <a:p>
          <a:endParaRPr lang="en-US"/>
        </a:p>
      </dgm:t>
    </dgm:pt>
    <dgm:pt modelId="{CDB9C93B-6A30-4065-B81A-A332C8A1DEDA}" type="sibTrans" cxnId="{9A15D504-3BC9-4DF9-AEED-07ECFAE6ECC1}">
      <dgm:prSet/>
      <dgm:spPr/>
      <dgm:t>
        <a:bodyPr/>
        <a:lstStyle/>
        <a:p>
          <a:endParaRPr lang="en-US"/>
        </a:p>
      </dgm:t>
    </dgm:pt>
    <dgm:pt modelId="{E64F27E5-4A30-47D6-B9B7-8DF05D07F684}">
      <dgm:prSet/>
      <dgm:spPr/>
      <dgm:t>
        <a:bodyPr/>
        <a:lstStyle/>
        <a:p>
          <a:pPr>
            <a:lnSpc>
              <a:spcPct val="100000"/>
            </a:lnSpc>
          </a:pPr>
          <a:r>
            <a:rPr lang="en-US" u="sng" dirty="0">
              <a:hlinkClick xmlns:r="http://schemas.openxmlformats.org/officeDocument/2006/relationships" r:id="rId2"/>
            </a:rPr>
            <a:t>National Center for Interprofessional Practice and Education Assessment and Evaluation Resources</a:t>
          </a:r>
          <a:br>
            <a:rPr lang="en-US" u="sng" dirty="0"/>
          </a:br>
          <a:endParaRPr lang="en-US" dirty="0"/>
        </a:p>
      </dgm:t>
    </dgm:pt>
    <dgm:pt modelId="{5E2371D4-BE8E-402C-B456-FE5720B0361D}" type="parTrans" cxnId="{F1119C0A-7873-404C-952D-7E05C0CB4C02}">
      <dgm:prSet/>
      <dgm:spPr/>
      <dgm:t>
        <a:bodyPr/>
        <a:lstStyle/>
        <a:p>
          <a:endParaRPr lang="en-US"/>
        </a:p>
      </dgm:t>
    </dgm:pt>
    <dgm:pt modelId="{ADE3D395-BEEF-4422-9EAC-E537E477B8C3}" type="sibTrans" cxnId="{F1119C0A-7873-404C-952D-7E05C0CB4C02}">
      <dgm:prSet/>
      <dgm:spPr/>
      <dgm:t>
        <a:bodyPr/>
        <a:lstStyle/>
        <a:p>
          <a:endParaRPr lang="en-US"/>
        </a:p>
      </dgm:t>
    </dgm:pt>
    <dgm:pt modelId="{EEBEB210-E5A6-4EE9-ACA6-28C81B7B9245}">
      <dgm:prSet/>
      <dgm:spPr/>
      <dgm:t>
        <a:bodyPr/>
        <a:lstStyle/>
        <a:p>
          <a:pPr>
            <a:lnSpc>
              <a:spcPct val="100000"/>
            </a:lnSpc>
            <a:buNone/>
          </a:pPr>
          <a:r>
            <a:rPr lang="en-US" dirty="0">
              <a:hlinkClick xmlns:r="http://schemas.openxmlformats.org/officeDocument/2006/relationships" r:id="rId3"/>
            </a:rPr>
            <a:t>Texas Tech University Simulation Resource Page</a:t>
          </a:r>
          <a:endParaRPr lang="en-US" dirty="0"/>
        </a:p>
      </dgm:t>
    </dgm:pt>
    <dgm:pt modelId="{806755E2-E861-43BA-893E-F3CF0FC9C615}" type="parTrans" cxnId="{9C6A33D9-F767-4FB6-9A24-3A3AFF504EF2}">
      <dgm:prSet/>
      <dgm:spPr/>
      <dgm:t>
        <a:bodyPr/>
        <a:lstStyle/>
        <a:p>
          <a:endParaRPr lang="en-US"/>
        </a:p>
      </dgm:t>
    </dgm:pt>
    <dgm:pt modelId="{57355DCD-D31E-41DC-A253-4159BF22DAFF}" type="sibTrans" cxnId="{9C6A33D9-F767-4FB6-9A24-3A3AFF504EF2}">
      <dgm:prSet/>
      <dgm:spPr/>
      <dgm:t>
        <a:bodyPr/>
        <a:lstStyle/>
        <a:p>
          <a:endParaRPr lang="en-US"/>
        </a:p>
      </dgm:t>
    </dgm:pt>
    <dgm:pt modelId="{0B52FC79-4772-42F2-84ED-B8E53D3A4894}" type="pres">
      <dgm:prSet presAssocID="{EB1E6BBE-373A-4FB0-854D-58F946AE4739}" presName="root" presStyleCnt="0">
        <dgm:presLayoutVars>
          <dgm:dir/>
          <dgm:resizeHandles val="exact"/>
        </dgm:presLayoutVars>
      </dgm:prSet>
      <dgm:spPr/>
    </dgm:pt>
    <dgm:pt modelId="{EBDFEEAC-6067-48D4-9EF7-8B7EB96E1720}" type="pres">
      <dgm:prSet presAssocID="{9BCD693F-8796-4DE8-997E-E120589B0C29}" presName="compNode" presStyleCnt="0"/>
      <dgm:spPr/>
    </dgm:pt>
    <dgm:pt modelId="{D2E10A30-0562-469A-9039-EE7CEBF805F4}" type="pres">
      <dgm:prSet presAssocID="{9BCD693F-8796-4DE8-997E-E120589B0C29}" presName="bgRect" presStyleLbl="bgShp" presStyleIdx="0" presStyleCnt="3"/>
      <dgm:spPr/>
    </dgm:pt>
    <dgm:pt modelId="{29C6F108-0D32-48C2-B37E-E3B57327BB0A}" type="pres">
      <dgm:prSet presAssocID="{9BCD693F-8796-4DE8-997E-E120589B0C29}"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ooks"/>
        </a:ext>
      </dgm:extLst>
    </dgm:pt>
    <dgm:pt modelId="{F2126E3D-8951-474D-BE9F-E3A4FDA94437}" type="pres">
      <dgm:prSet presAssocID="{9BCD693F-8796-4DE8-997E-E120589B0C29}" presName="spaceRect" presStyleCnt="0"/>
      <dgm:spPr/>
    </dgm:pt>
    <dgm:pt modelId="{04CEF7D5-F7FE-4F21-886E-9680C5339613}" type="pres">
      <dgm:prSet presAssocID="{9BCD693F-8796-4DE8-997E-E120589B0C29}" presName="parTx" presStyleLbl="revTx" presStyleIdx="0" presStyleCnt="3">
        <dgm:presLayoutVars>
          <dgm:chMax val="0"/>
          <dgm:chPref val="0"/>
        </dgm:presLayoutVars>
      </dgm:prSet>
      <dgm:spPr/>
    </dgm:pt>
    <dgm:pt modelId="{91F93DD8-E37A-4B0A-B55A-0FD4EB5BA283}" type="pres">
      <dgm:prSet presAssocID="{CDB9C93B-6A30-4065-B81A-A332C8A1DEDA}" presName="sibTrans" presStyleCnt="0"/>
      <dgm:spPr/>
    </dgm:pt>
    <dgm:pt modelId="{64BDF94D-CCBC-450A-A2AE-619832BF3566}" type="pres">
      <dgm:prSet presAssocID="{E64F27E5-4A30-47D6-B9B7-8DF05D07F684}" presName="compNode" presStyleCnt="0"/>
      <dgm:spPr/>
    </dgm:pt>
    <dgm:pt modelId="{71DC3F80-4378-4BEA-9EFC-A4F810F969E1}" type="pres">
      <dgm:prSet presAssocID="{E64F27E5-4A30-47D6-B9B7-8DF05D07F684}" presName="bgRect" presStyleLbl="bgShp" presStyleIdx="1" presStyleCnt="3"/>
      <dgm:spPr/>
    </dgm:pt>
    <dgm:pt modelId="{D35E3E7E-8ADB-47E3-9CA6-7E39D25E0DBB}" type="pres">
      <dgm:prSet presAssocID="{E64F27E5-4A30-47D6-B9B7-8DF05D07F684}"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tethoscope"/>
        </a:ext>
      </dgm:extLst>
    </dgm:pt>
    <dgm:pt modelId="{0BFBCC73-9E29-408B-BFA2-AA858830D25F}" type="pres">
      <dgm:prSet presAssocID="{E64F27E5-4A30-47D6-B9B7-8DF05D07F684}" presName="spaceRect" presStyleCnt="0"/>
      <dgm:spPr/>
    </dgm:pt>
    <dgm:pt modelId="{51E159D3-A01D-472B-96C6-8843ACD9F7B6}" type="pres">
      <dgm:prSet presAssocID="{E64F27E5-4A30-47D6-B9B7-8DF05D07F684}" presName="parTx" presStyleLbl="revTx" presStyleIdx="1" presStyleCnt="3">
        <dgm:presLayoutVars>
          <dgm:chMax val="0"/>
          <dgm:chPref val="0"/>
        </dgm:presLayoutVars>
      </dgm:prSet>
      <dgm:spPr/>
    </dgm:pt>
    <dgm:pt modelId="{0DE5175B-5EBC-44CB-B739-36A114165863}" type="pres">
      <dgm:prSet presAssocID="{ADE3D395-BEEF-4422-9EAC-E537E477B8C3}" presName="sibTrans" presStyleCnt="0"/>
      <dgm:spPr/>
    </dgm:pt>
    <dgm:pt modelId="{3A8DB0FC-738F-40BD-81CA-3198307C0FA0}" type="pres">
      <dgm:prSet presAssocID="{EEBEB210-E5A6-4EE9-ACA6-28C81B7B9245}" presName="compNode" presStyleCnt="0"/>
      <dgm:spPr/>
    </dgm:pt>
    <dgm:pt modelId="{AA4E0932-2A21-4DF0-9E9A-280921C6DB74}" type="pres">
      <dgm:prSet presAssocID="{EEBEB210-E5A6-4EE9-ACA6-28C81B7B9245}" presName="bgRect" presStyleLbl="bgShp" presStyleIdx="2" presStyleCnt="3"/>
      <dgm:spPr/>
    </dgm:pt>
    <dgm:pt modelId="{9349C72C-5872-4EDE-A317-889F01EB5AF3}" type="pres">
      <dgm:prSet presAssocID="{EEBEB210-E5A6-4EE9-ACA6-28C81B7B9245}" presName="iconRect" presStyleLbl="node1" presStyleIdx="2" presStyleCnt="3"/>
      <dgm:spPr/>
    </dgm:pt>
    <dgm:pt modelId="{755F8C00-F873-4E5E-82B4-4A8D8B7E61FC}" type="pres">
      <dgm:prSet presAssocID="{EEBEB210-E5A6-4EE9-ACA6-28C81B7B9245}" presName="spaceRect" presStyleCnt="0"/>
      <dgm:spPr/>
    </dgm:pt>
    <dgm:pt modelId="{CE10B8F7-D693-46B4-8D61-F45E5C85A41A}" type="pres">
      <dgm:prSet presAssocID="{EEBEB210-E5A6-4EE9-ACA6-28C81B7B9245}" presName="parTx" presStyleLbl="revTx" presStyleIdx="2" presStyleCnt="3">
        <dgm:presLayoutVars>
          <dgm:chMax val="0"/>
          <dgm:chPref val="0"/>
        </dgm:presLayoutVars>
      </dgm:prSet>
      <dgm:spPr/>
    </dgm:pt>
  </dgm:ptLst>
  <dgm:cxnLst>
    <dgm:cxn modelId="{9A15D504-3BC9-4DF9-AEED-07ECFAE6ECC1}" srcId="{EB1E6BBE-373A-4FB0-854D-58F946AE4739}" destId="{9BCD693F-8796-4DE8-997E-E120589B0C29}" srcOrd="0" destOrd="0" parTransId="{F3172CF4-606A-4084-9CA7-8CEF147D9362}" sibTransId="{CDB9C93B-6A30-4065-B81A-A332C8A1DEDA}"/>
    <dgm:cxn modelId="{3A400407-FF4E-4873-BFF3-D3586332665E}" type="presOf" srcId="{9BCD693F-8796-4DE8-997E-E120589B0C29}" destId="{04CEF7D5-F7FE-4F21-886E-9680C5339613}" srcOrd="0" destOrd="0" presId="urn:microsoft.com/office/officeart/2018/2/layout/IconVerticalSolidList"/>
    <dgm:cxn modelId="{F1119C0A-7873-404C-952D-7E05C0CB4C02}" srcId="{EB1E6BBE-373A-4FB0-854D-58F946AE4739}" destId="{E64F27E5-4A30-47D6-B9B7-8DF05D07F684}" srcOrd="1" destOrd="0" parTransId="{5E2371D4-BE8E-402C-B456-FE5720B0361D}" sibTransId="{ADE3D395-BEEF-4422-9EAC-E537E477B8C3}"/>
    <dgm:cxn modelId="{B4AC191A-E7B9-4E39-B54D-7A63C119C496}" type="presOf" srcId="{EEBEB210-E5A6-4EE9-ACA6-28C81B7B9245}" destId="{CE10B8F7-D693-46B4-8D61-F45E5C85A41A}" srcOrd="0" destOrd="0" presId="urn:microsoft.com/office/officeart/2018/2/layout/IconVerticalSolidList"/>
    <dgm:cxn modelId="{9CF181A8-5B26-4DCC-BE9F-9529F1D5C244}" type="presOf" srcId="{EB1E6BBE-373A-4FB0-854D-58F946AE4739}" destId="{0B52FC79-4772-42F2-84ED-B8E53D3A4894}" srcOrd="0" destOrd="0" presId="urn:microsoft.com/office/officeart/2018/2/layout/IconVerticalSolidList"/>
    <dgm:cxn modelId="{394BB2AD-37F5-4976-A235-18AA589F861E}" type="presOf" srcId="{E64F27E5-4A30-47D6-B9B7-8DF05D07F684}" destId="{51E159D3-A01D-472B-96C6-8843ACD9F7B6}" srcOrd="0" destOrd="0" presId="urn:microsoft.com/office/officeart/2018/2/layout/IconVerticalSolidList"/>
    <dgm:cxn modelId="{9C6A33D9-F767-4FB6-9A24-3A3AFF504EF2}" srcId="{EB1E6BBE-373A-4FB0-854D-58F946AE4739}" destId="{EEBEB210-E5A6-4EE9-ACA6-28C81B7B9245}" srcOrd="2" destOrd="0" parTransId="{806755E2-E861-43BA-893E-F3CF0FC9C615}" sibTransId="{57355DCD-D31E-41DC-A253-4159BF22DAFF}"/>
    <dgm:cxn modelId="{9B450F12-DCB1-4D97-BFE6-EF8817979C35}" type="presParOf" srcId="{0B52FC79-4772-42F2-84ED-B8E53D3A4894}" destId="{EBDFEEAC-6067-48D4-9EF7-8B7EB96E1720}" srcOrd="0" destOrd="0" presId="urn:microsoft.com/office/officeart/2018/2/layout/IconVerticalSolidList"/>
    <dgm:cxn modelId="{1482EE08-7FB7-4677-873A-24869B07538B}" type="presParOf" srcId="{EBDFEEAC-6067-48D4-9EF7-8B7EB96E1720}" destId="{D2E10A30-0562-469A-9039-EE7CEBF805F4}" srcOrd="0" destOrd="0" presId="urn:microsoft.com/office/officeart/2018/2/layout/IconVerticalSolidList"/>
    <dgm:cxn modelId="{7BBA0129-2D20-4BF1-A9A2-8477DE6FF8BF}" type="presParOf" srcId="{EBDFEEAC-6067-48D4-9EF7-8B7EB96E1720}" destId="{29C6F108-0D32-48C2-B37E-E3B57327BB0A}" srcOrd="1" destOrd="0" presId="urn:microsoft.com/office/officeart/2018/2/layout/IconVerticalSolidList"/>
    <dgm:cxn modelId="{9D22ECD8-008F-4A00-BE86-5F1813B1D6D7}" type="presParOf" srcId="{EBDFEEAC-6067-48D4-9EF7-8B7EB96E1720}" destId="{F2126E3D-8951-474D-BE9F-E3A4FDA94437}" srcOrd="2" destOrd="0" presId="urn:microsoft.com/office/officeart/2018/2/layout/IconVerticalSolidList"/>
    <dgm:cxn modelId="{CEE050DD-D7AD-4366-8F67-F301841F750B}" type="presParOf" srcId="{EBDFEEAC-6067-48D4-9EF7-8B7EB96E1720}" destId="{04CEF7D5-F7FE-4F21-886E-9680C5339613}" srcOrd="3" destOrd="0" presId="urn:microsoft.com/office/officeart/2018/2/layout/IconVerticalSolidList"/>
    <dgm:cxn modelId="{F636FC54-596B-4E7C-8333-FDAC0025F129}" type="presParOf" srcId="{0B52FC79-4772-42F2-84ED-B8E53D3A4894}" destId="{91F93DD8-E37A-4B0A-B55A-0FD4EB5BA283}" srcOrd="1" destOrd="0" presId="urn:microsoft.com/office/officeart/2018/2/layout/IconVerticalSolidList"/>
    <dgm:cxn modelId="{4B1B3F17-C0E8-455E-8F1E-89D885E35E0E}" type="presParOf" srcId="{0B52FC79-4772-42F2-84ED-B8E53D3A4894}" destId="{64BDF94D-CCBC-450A-A2AE-619832BF3566}" srcOrd="2" destOrd="0" presId="urn:microsoft.com/office/officeart/2018/2/layout/IconVerticalSolidList"/>
    <dgm:cxn modelId="{63A9A604-77F6-42D3-B9A6-26FBFE306396}" type="presParOf" srcId="{64BDF94D-CCBC-450A-A2AE-619832BF3566}" destId="{71DC3F80-4378-4BEA-9EFC-A4F810F969E1}" srcOrd="0" destOrd="0" presId="urn:microsoft.com/office/officeart/2018/2/layout/IconVerticalSolidList"/>
    <dgm:cxn modelId="{11C1748E-F8E0-428A-AA51-53AD266BB400}" type="presParOf" srcId="{64BDF94D-CCBC-450A-A2AE-619832BF3566}" destId="{D35E3E7E-8ADB-47E3-9CA6-7E39D25E0DBB}" srcOrd="1" destOrd="0" presId="urn:microsoft.com/office/officeart/2018/2/layout/IconVerticalSolidList"/>
    <dgm:cxn modelId="{3EA32356-4FFD-4D16-89D3-EE7E025950ED}" type="presParOf" srcId="{64BDF94D-CCBC-450A-A2AE-619832BF3566}" destId="{0BFBCC73-9E29-408B-BFA2-AA858830D25F}" srcOrd="2" destOrd="0" presId="urn:microsoft.com/office/officeart/2018/2/layout/IconVerticalSolidList"/>
    <dgm:cxn modelId="{6D285F79-E49D-4790-9632-14F57B376650}" type="presParOf" srcId="{64BDF94D-CCBC-450A-A2AE-619832BF3566}" destId="{51E159D3-A01D-472B-96C6-8843ACD9F7B6}" srcOrd="3" destOrd="0" presId="urn:microsoft.com/office/officeart/2018/2/layout/IconVerticalSolidList"/>
    <dgm:cxn modelId="{8959494F-BA25-42FE-A51A-D1C8054F4575}" type="presParOf" srcId="{0B52FC79-4772-42F2-84ED-B8E53D3A4894}" destId="{0DE5175B-5EBC-44CB-B739-36A114165863}" srcOrd="3" destOrd="0" presId="urn:microsoft.com/office/officeart/2018/2/layout/IconVerticalSolidList"/>
    <dgm:cxn modelId="{910D8960-FCD7-449A-9966-1635868920E0}" type="presParOf" srcId="{0B52FC79-4772-42F2-84ED-B8E53D3A4894}" destId="{3A8DB0FC-738F-40BD-81CA-3198307C0FA0}" srcOrd="4" destOrd="0" presId="urn:microsoft.com/office/officeart/2018/2/layout/IconVerticalSolidList"/>
    <dgm:cxn modelId="{F8EE7EB0-4BD9-4736-81CE-22559DFEDF3F}" type="presParOf" srcId="{3A8DB0FC-738F-40BD-81CA-3198307C0FA0}" destId="{AA4E0932-2A21-4DF0-9E9A-280921C6DB74}" srcOrd="0" destOrd="0" presId="urn:microsoft.com/office/officeart/2018/2/layout/IconVerticalSolidList"/>
    <dgm:cxn modelId="{749AB14D-298C-400A-A978-4B45E7DB6C6B}" type="presParOf" srcId="{3A8DB0FC-738F-40BD-81CA-3198307C0FA0}" destId="{9349C72C-5872-4EDE-A317-889F01EB5AF3}" srcOrd="1" destOrd="0" presId="urn:microsoft.com/office/officeart/2018/2/layout/IconVerticalSolidList"/>
    <dgm:cxn modelId="{D3BCB50F-D5B8-4F61-B78F-1D25F103FD97}" type="presParOf" srcId="{3A8DB0FC-738F-40BD-81CA-3198307C0FA0}" destId="{755F8C00-F873-4E5E-82B4-4A8D8B7E61FC}" srcOrd="2" destOrd="0" presId="urn:microsoft.com/office/officeart/2018/2/layout/IconVerticalSolidList"/>
    <dgm:cxn modelId="{8403E028-DC8B-40A5-93FA-89D1030BC8B1}" type="presParOf" srcId="{3A8DB0FC-738F-40BD-81CA-3198307C0FA0}" destId="{CE10B8F7-D693-46B4-8D61-F45E5C85A41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6B1BAA-F709-4CF7-9349-9B50089899AC}" type="doc">
      <dgm:prSet loTypeId="urn:microsoft.com/office/officeart/2005/8/layout/vProcess5" loCatId="process" qsTypeId="urn:microsoft.com/office/officeart/2005/8/quickstyle/simple2" qsCatId="simple" csTypeId="urn:microsoft.com/office/officeart/2005/8/colors/colorful2" csCatId="colorful"/>
      <dgm:spPr/>
      <dgm:t>
        <a:bodyPr/>
        <a:lstStyle/>
        <a:p>
          <a:endParaRPr lang="en-US"/>
        </a:p>
      </dgm:t>
    </dgm:pt>
    <dgm:pt modelId="{C11B8E66-0C46-46D2-BA65-AF6137C24C6D}">
      <dgm:prSet/>
      <dgm:spPr/>
      <dgm:t>
        <a:bodyPr/>
        <a:lstStyle/>
        <a:p>
          <a:r>
            <a:rPr lang="en-US"/>
            <a:t>Safe space to practice teamwork and conflict resolution.</a:t>
          </a:r>
        </a:p>
      </dgm:t>
    </dgm:pt>
    <dgm:pt modelId="{90192503-2A81-4608-B245-CA801BB48D5F}" type="parTrans" cxnId="{A8F5266C-C544-4F7D-8B90-ADD0ACED23FC}">
      <dgm:prSet/>
      <dgm:spPr/>
      <dgm:t>
        <a:bodyPr/>
        <a:lstStyle/>
        <a:p>
          <a:endParaRPr lang="en-US"/>
        </a:p>
      </dgm:t>
    </dgm:pt>
    <dgm:pt modelId="{6B63CAA4-8C57-4FC1-BE11-465BC4828571}" type="sibTrans" cxnId="{A8F5266C-C544-4F7D-8B90-ADD0ACED23FC}">
      <dgm:prSet/>
      <dgm:spPr/>
      <dgm:t>
        <a:bodyPr/>
        <a:lstStyle/>
        <a:p>
          <a:endParaRPr lang="en-US"/>
        </a:p>
      </dgm:t>
    </dgm:pt>
    <dgm:pt modelId="{70F7FC48-A9D8-4897-B2AD-D2999D2C8E43}">
      <dgm:prSet/>
      <dgm:spPr/>
      <dgm:t>
        <a:bodyPr/>
        <a:lstStyle/>
        <a:p>
          <a:r>
            <a:rPr lang="en-US"/>
            <a:t>Assess clinical AND team-based skills.</a:t>
          </a:r>
        </a:p>
      </dgm:t>
    </dgm:pt>
    <dgm:pt modelId="{699DE5D3-B267-433D-9F5C-A4C676B0A9AE}" type="parTrans" cxnId="{A07735A6-329F-4515-8A5C-7D94A7C330EF}">
      <dgm:prSet/>
      <dgm:spPr/>
      <dgm:t>
        <a:bodyPr/>
        <a:lstStyle/>
        <a:p>
          <a:endParaRPr lang="en-US"/>
        </a:p>
      </dgm:t>
    </dgm:pt>
    <dgm:pt modelId="{59C7B781-8DCA-4056-BD9F-C0973F857A42}" type="sibTrans" cxnId="{A07735A6-329F-4515-8A5C-7D94A7C330EF}">
      <dgm:prSet/>
      <dgm:spPr/>
      <dgm:t>
        <a:bodyPr/>
        <a:lstStyle/>
        <a:p>
          <a:endParaRPr lang="en-US"/>
        </a:p>
      </dgm:t>
    </dgm:pt>
    <dgm:pt modelId="{A232CFB9-6477-4D00-9D68-1E2C91C01E76}">
      <dgm:prSet/>
      <dgm:spPr/>
      <dgm:t>
        <a:bodyPr/>
        <a:lstStyle/>
        <a:p>
          <a:r>
            <a:rPr lang="en-US"/>
            <a:t>Can be delivered virtually using video-based scenarios, online role-play or virtual reality</a:t>
          </a:r>
        </a:p>
      </dgm:t>
    </dgm:pt>
    <dgm:pt modelId="{9A3C4F51-CB87-4EC6-A5A2-13862069754F}" type="parTrans" cxnId="{FDE98C41-5CA5-4C27-AA44-B03531313C9B}">
      <dgm:prSet/>
      <dgm:spPr/>
      <dgm:t>
        <a:bodyPr/>
        <a:lstStyle/>
        <a:p>
          <a:endParaRPr lang="en-US"/>
        </a:p>
      </dgm:t>
    </dgm:pt>
    <dgm:pt modelId="{038A7602-29E7-49BC-AEA4-320072FD35DF}" type="sibTrans" cxnId="{FDE98C41-5CA5-4C27-AA44-B03531313C9B}">
      <dgm:prSet/>
      <dgm:spPr/>
      <dgm:t>
        <a:bodyPr/>
        <a:lstStyle/>
        <a:p>
          <a:endParaRPr lang="en-US"/>
        </a:p>
      </dgm:t>
    </dgm:pt>
    <dgm:pt modelId="{C4EB5CC0-1268-4CF2-89B1-DAD73D880ABD}" type="pres">
      <dgm:prSet presAssocID="{A16B1BAA-F709-4CF7-9349-9B50089899AC}" presName="outerComposite" presStyleCnt="0">
        <dgm:presLayoutVars>
          <dgm:chMax val="5"/>
          <dgm:dir/>
          <dgm:resizeHandles val="exact"/>
        </dgm:presLayoutVars>
      </dgm:prSet>
      <dgm:spPr/>
    </dgm:pt>
    <dgm:pt modelId="{E2ACE1D6-767D-4FD4-AC4C-9C75BC4471AF}" type="pres">
      <dgm:prSet presAssocID="{A16B1BAA-F709-4CF7-9349-9B50089899AC}" presName="dummyMaxCanvas" presStyleCnt="0">
        <dgm:presLayoutVars/>
      </dgm:prSet>
      <dgm:spPr/>
    </dgm:pt>
    <dgm:pt modelId="{F8D4908A-8CA5-4FF3-804E-56E10A6E1F89}" type="pres">
      <dgm:prSet presAssocID="{A16B1BAA-F709-4CF7-9349-9B50089899AC}" presName="ThreeNodes_1" presStyleLbl="node1" presStyleIdx="0" presStyleCnt="3">
        <dgm:presLayoutVars>
          <dgm:bulletEnabled val="1"/>
        </dgm:presLayoutVars>
      </dgm:prSet>
      <dgm:spPr/>
    </dgm:pt>
    <dgm:pt modelId="{7A5EC0CF-418C-4B4D-B3EA-4AA06E29BAC5}" type="pres">
      <dgm:prSet presAssocID="{A16B1BAA-F709-4CF7-9349-9B50089899AC}" presName="ThreeNodes_2" presStyleLbl="node1" presStyleIdx="1" presStyleCnt="3">
        <dgm:presLayoutVars>
          <dgm:bulletEnabled val="1"/>
        </dgm:presLayoutVars>
      </dgm:prSet>
      <dgm:spPr/>
    </dgm:pt>
    <dgm:pt modelId="{AD3BAB79-B5F0-4D40-BD1E-F3B2F548353D}" type="pres">
      <dgm:prSet presAssocID="{A16B1BAA-F709-4CF7-9349-9B50089899AC}" presName="ThreeNodes_3" presStyleLbl="node1" presStyleIdx="2" presStyleCnt="3">
        <dgm:presLayoutVars>
          <dgm:bulletEnabled val="1"/>
        </dgm:presLayoutVars>
      </dgm:prSet>
      <dgm:spPr/>
    </dgm:pt>
    <dgm:pt modelId="{A0D1CB32-3AA8-47F6-9059-8282FE000F36}" type="pres">
      <dgm:prSet presAssocID="{A16B1BAA-F709-4CF7-9349-9B50089899AC}" presName="ThreeConn_1-2" presStyleLbl="fgAccFollowNode1" presStyleIdx="0" presStyleCnt="2">
        <dgm:presLayoutVars>
          <dgm:bulletEnabled val="1"/>
        </dgm:presLayoutVars>
      </dgm:prSet>
      <dgm:spPr/>
    </dgm:pt>
    <dgm:pt modelId="{07664BE4-674A-4091-B047-41B98B928CAC}" type="pres">
      <dgm:prSet presAssocID="{A16B1BAA-F709-4CF7-9349-9B50089899AC}" presName="ThreeConn_2-3" presStyleLbl="fgAccFollowNode1" presStyleIdx="1" presStyleCnt="2">
        <dgm:presLayoutVars>
          <dgm:bulletEnabled val="1"/>
        </dgm:presLayoutVars>
      </dgm:prSet>
      <dgm:spPr/>
    </dgm:pt>
    <dgm:pt modelId="{B360D47B-785C-46FD-BE44-E8C485C031E4}" type="pres">
      <dgm:prSet presAssocID="{A16B1BAA-F709-4CF7-9349-9B50089899AC}" presName="ThreeNodes_1_text" presStyleLbl="node1" presStyleIdx="2" presStyleCnt="3">
        <dgm:presLayoutVars>
          <dgm:bulletEnabled val="1"/>
        </dgm:presLayoutVars>
      </dgm:prSet>
      <dgm:spPr/>
    </dgm:pt>
    <dgm:pt modelId="{168E564E-9B68-4D9D-AB5E-5177CAF253E0}" type="pres">
      <dgm:prSet presAssocID="{A16B1BAA-F709-4CF7-9349-9B50089899AC}" presName="ThreeNodes_2_text" presStyleLbl="node1" presStyleIdx="2" presStyleCnt="3">
        <dgm:presLayoutVars>
          <dgm:bulletEnabled val="1"/>
        </dgm:presLayoutVars>
      </dgm:prSet>
      <dgm:spPr/>
    </dgm:pt>
    <dgm:pt modelId="{DD728D48-5F70-4EE6-BDAE-652938CE3873}" type="pres">
      <dgm:prSet presAssocID="{A16B1BAA-F709-4CF7-9349-9B50089899AC}" presName="ThreeNodes_3_text" presStyleLbl="node1" presStyleIdx="2" presStyleCnt="3">
        <dgm:presLayoutVars>
          <dgm:bulletEnabled val="1"/>
        </dgm:presLayoutVars>
      </dgm:prSet>
      <dgm:spPr/>
    </dgm:pt>
  </dgm:ptLst>
  <dgm:cxnLst>
    <dgm:cxn modelId="{3A371522-EED6-4840-805F-328495A1EDAE}" type="presOf" srcId="{A232CFB9-6477-4D00-9D68-1E2C91C01E76}" destId="{DD728D48-5F70-4EE6-BDAE-652938CE3873}" srcOrd="1" destOrd="0" presId="urn:microsoft.com/office/officeart/2005/8/layout/vProcess5"/>
    <dgm:cxn modelId="{FDE98C41-5CA5-4C27-AA44-B03531313C9B}" srcId="{A16B1BAA-F709-4CF7-9349-9B50089899AC}" destId="{A232CFB9-6477-4D00-9D68-1E2C91C01E76}" srcOrd="2" destOrd="0" parTransId="{9A3C4F51-CB87-4EC6-A5A2-13862069754F}" sibTransId="{038A7602-29E7-49BC-AEA4-320072FD35DF}"/>
    <dgm:cxn modelId="{C1FCF146-E105-4590-AF98-217B5D9E8D0A}" type="presOf" srcId="{C11B8E66-0C46-46D2-BA65-AF6137C24C6D}" destId="{F8D4908A-8CA5-4FF3-804E-56E10A6E1F89}" srcOrd="0" destOrd="0" presId="urn:microsoft.com/office/officeart/2005/8/layout/vProcess5"/>
    <dgm:cxn modelId="{A8F5266C-C544-4F7D-8B90-ADD0ACED23FC}" srcId="{A16B1BAA-F709-4CF7-9349-9B50089899AC}" destId="{C11B8E66-0C46-46D2-BA65-AF6137C24C6D}" srcOrd="0" destOrd="0" parTransId="{90192503-2A81-4608-B245-CA801BB48D5F}" sibTransId="{6B63CAA4-8C57-4FC1-BE11-465BC4828571}"/>
    <dgm:cxn modelId="{95F3E693-1C3A-412D-8962-52EEA49E77D4}" type="presOf" srcId="{C11B8E66-0C46-46D2-BA65-AF6137C24C6D}" destId="{B360D47B-785C-46FD-BE44-E8C485C031E4}" srcOrd="1" destOrd="0" presId="urn:microsoft.com/office/officeart/2005/8/layout/vProcess5"/>
    <dgm:cxn modelId="{4056959D-ED1F-4014-90A6-9D27BCEAC1DC}" type="presOf" srcId="{59C7B781-8DCA-4056-BD9F-C0973F857A42}" destId="{07664BE4-674A-4091-B047-41B98B928CAC}" srcOrd="0" destOrd="0" presId="urn:microsoft.com/office/officeart/2005/8/layout/vProcess5"/>
    <dgm:cxn modelId="{F37F4CA3-A22C-4F39-9F70-8BB8C44E22C0}" type="presOf" srcId="{70F7FC48-A9D8-4897-B2AD-D2999D2C8E43}" destId="{7A5EC0CF-418C-4B4D-B3EA-4AA06E29BAC5}" srcOrd="0" destOrd="0" presId="urn:microsoft.com/office/officeart/2005/8/layout/vProcess5"/>
    <dgm:cxn modelId="{A07735A6-329F-4515-8A5C-7D94A7C330EF}" srcId="{A16B1BAA-F709-4CF7-9349-9B50089899AC}" destId="{70F7FC48-A9D8-4897-B2AD-D2999D2C8E43}" srcOrd="1" destOrd="0" parTransId="{699DE5D3-B267-433D-9F5C-A4C676B0A9AE}" sibTransId="{59C7B781-8DCA-4056-BD9F-C0973F857A42}"/>
    <dgm:cxn modelId="{9360C6A6-265C-4AF9-A7ED-5650814C411B}" type="presOf" srcId="{70F7FC48-A9D8-4897-B2AD-D2999D2C8E43}" destId="{168E564E-9B68-4D9D-AB5E-5177CAF253E0}" srcOrd="1" destOrd="0" presId="urn:microsoft.com/office/officeart/2005/8/layout/vProcess5"/>
    <dgm:cxn modelId="{A77026AC-89F3-4213-8703-6C0B7695FD21}" type="presOf" srcId="{A232CFB9-6477-4D00-9D68-1E2C91C01E76}" destId="{AD3BAB79-B5F0-4D40-BD1E-F3B2F548353D}" srcOrd="0" destOrd="0" presId="urn:microsoft.com/office/officeart/2005/8/layout/vProcess5"/>
    <dgm:cxn modelId="{B1AEE8EC-0EC2-4EDD-B35B-7E7C3D27F118}" type="presOf" srcId="{A16B1BAA-F709-4CF7-9349-9B50089899AC}" destId="{C4EB5CC0-1268-4CF2-89B1-DAD73D880ABD}" srcOrd="0" destOrd="0" presId="urn:microsoft.com/office/officeart/2005/8/layout/vProcess5"/>
    <dgm:cxn modelId="{50F618FF-3464-4D44-8AD3-F865EF84F182}" type="presOf" srcId="{6B63CAA4-8C57-4FC1-BE11-465BC4828571}" destId="{A0D1CB32-3AA8-47F6-9059-8282FE000F36}" srcOrd="0" destOrd="0" presId="urn:microsoft.com/office/officeart/2005/8/layout/vProcess5"/>
    <dgm:cxn modelId="{65D3ECDB-C413-40BC-B052-30698309AB20}" type="presParOf" srcId="{C4EB5CC0-1268-4CF2-89B1-DAD73D880ABD}" destId="{E2ACE1D6-767D-4FD4-AC4C-9C75BC4471AF}" srcOrd="0" destOrd="0" presId="urn:microsoft.com/office/officeart/2005/8/layout/vProcess5"/>
    <dgm:cxn modelId="{AF613F9B-40B5-4044-A2A8-E115D76E0225}" type="presParOf" srcId="{C4EB5CC0-1268-4CF2-89B1-DAD73D880ABD}" destId="{F8D4908A-8CA5-4FF3-804E-56E10A6E1F89}" srcOrd="1" destOrd="0" presId="urn:microsoft.com/office/officeart/2005/8/layout/vProcess5"/>
    <dgm:cxn modelId="{F3883002-0612-424D-9EFF-6F606C60AD08}" type="presParOf" srcId="{C4EB5CC0-1268-4CF2-89B1-DAD73D880ABD}" destId="{7A5EC0CF-418C-4B4D-B3EA-4AA06E29BAC5}" srcOrd="2" destOrd="0" presId="urn:microsoft.com/office/officeart/2005/8/layout/vProcess5"/>
    <dgm:cxn modelId="{08945B1E-5B61-4AEE-9A00-4D9A6AD35620}" type="presParOf" srcId="{C4EB5CC0-1268-4CF2-89B1-DAD73D880ABD}" destId="{AD3BAB79-B5F0-4D40-BD1E-F3B2F548353D}" srcOrd="3" destOrd="0" presId="urn:microsoft.com/office/officeart/2005/8/layout/vProcess5"/>
    <dgm:cxn modelId="{632D68C2-0EFD-4404-BF62-17B2916FC907}" type="presParOf" srcId="{C4EB5CC0-1268-4CF2-89B1-DAD73D880ABD}" destId="{A0D1CB32-3AA8-47F6-9059-8282FE000F36}" srcOrd="4" destOrd="0" presId="urn:microsoft.com/office/officeart/2005/8/layout/vProcess5"/>
    <dgm:cxn modelId="{5FE851A7-E6D0-4082-A3C5-85B7D8887F17}" type="presParOf" srcId="{C4EB5CC0-1268-4CF2-89B1-DAD73D880ABD}" destId="{07664BE4-674A-4091-B047-41B98B928CAC}" srcOrd="5" destOrd="0" presId="urn:microsoft.com/office/officeart/2005/8/layout/vProcess5"/>
    <dgm:cxn modelId="{15D59B2C-2226-4A3E-8E31-9670A63A24FA}" type="presParOf" srcId="{C4EB5CC0-1268-4CF2-89B1-DAD73D880ABD}" destId="{B360D47B-785C-46FD-BE44-E8C485C031E4}" srcOrd="6" destOrd="0" presId="urn:microsoft.com/office/officeart/2005/8/layout/vProcess5"/>
    <dgm:cxn modelId="{18B488FF-365E-4475-961F-14AD25AD2D15}" type="presParOf" srcId="{C4EB5CC0-1268-4CF2-89B1-DAD73D880ABD}" destId="{168E564E-9B68-4D9D-AB5E-5177CAF253E0}" srcOrd="7" destOrd="0" presId="urn:microsoft.com/office/officeart/2005/8/layout/vProcess5"/>
    <dgm:cxn modelId="{C29091CC-7B30-4154-BC19-B96B68272647}" type="presParOf" srcId="{C4EB5CC0-1268-4CF2-89B1-DAD73D880ABD}" destId="{DD728D48-5F70-4EE6-BDAE-652938CE387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7C0443-D2EF-442E-B83D-A2B78D28E29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DD6D5366-A3D2-4B34-BC38-7313D5DDEFCC}">
      <dgm:prSet/>
      <dgm:spPr/>
      <dgm:t>
        <a:bodyPr/>
        <a:lstStyle/>
        <a:p>
          <a:r>
            <a:rPr lang="en-US"/>
            <a:t>DBP is complex - additional research needed to discuss how multi-system care impacts our patients</a:t>
          </a:r>
        </a:p>
      </dgm:t>
    </dgm:pt>
    <dgm:pt modelId="{A666F63C-0D6E-4842-9F1C-0EBA38712463}" type="parTrans" cxnId="{11ABC5AD-5F0C-4124-8C4F-AC4FF323C84E}">
      <dgm:prSet/>
      <dgm:spPr/>
      <dgm:t>
        <a:bodyPr/>
        <a:lstStyle/>
        <a:p>
          <a:endParaRPr lang="en-US"/>
        </a:p>
      </dgm:t>
    </dgm:pt>
    <dgm:pt modelId="{DDB5105D-7CEF-4424-A4BC-33CCED61A923}" type="sibTrans" cxnId="{11ABC5AD-5F0C-4124-8C4F-AC4FF323C84E}">
      <dgm:prSet/>
      <dgm:spPr/>
      <dgm:t>
        <a:bodyPr/>
        <a:lstStyle/>
        <a:p>
          <a:endParaRPr lang="en-US"/>
        </a:p>
      </dgm:t>
    </dgm:pt>
    <dgm:pt modelId="{A7F5A67C-0B87-4C67-BAB8-1B4B5137A5F0}">
      <dgm:prSet/>
      <dgm:spPr/>
      <dgm:t>
        <a:bodyPr/>
        <a:lstStyle/>
        <a:p>
          <a:r>
            <a:rPr lang="en-US"/>
            <a:t>Implementation of IPC in DBP varies across settings - which structures are best?</a:t>
          </a:r>
        </a:p>
      </dgm:t>
    </dgm:pt>
    <dgm:pt modelId="{917C993E-F215-4CAA-9EF1-4F27DC56E03B}" type="parTrans" cxnId="{0DAF4E49-70A2-4A48-B960-E11A302928F6}">
      <dgm:prSet/>
      <dgm:spPr/>
      <dgm:t>
        <a:bodyPr/>
        <a:lstStyle/>
        <a:p>
          <a:endParaRPr lang="en-US"/>
        </a:p>
      </dgm:t>
    </dgm:pt>
    <dgm:pt modelId="{233E1B8E-E183-47D8-97CD-40CF4D042685}" type="sibTrans" cxnId="{0DAF4E49-70A2-4A48-B960-E11A302928F6}">
      <dgm:prSet/>
      <dgm:spPr/>
      <dgm:t>
        <a:bodyPr/>
        <a:lstStyle/>
        <a:p>
          <a:endParaRPr lang="en-US"/>
        </a:p>
      </dgm:t>
    </dgm:pt>
    <dgm:pt modelId="{DD6B36A5-4E97-4898-A16F-A0B355ABAEF6}">
      <dgm:prSet/>
      <dgm:spPr/>
      <dgm:t>
        <a:bodyPr/>
        <a:lstStyle/>
        <a:p>
          <a:r>
            <a:rPr lang="en-US"/>
            <a:t>Limited longitudinal and outcomes-based data</a:t>
          </a:r>
        </a:p>
      </dgm:t>
    </dgm:pt>
    <dgm:pt modelId="{9D72720B-0326-4FB9-9AA3-3320580AE0BE}" type="parTrans" cxnId="{C23BC2E3-594A-42FD-B0ED-4CAEB980E78A}">
      <dgm:prSet/>
      <dgm:spPr/>
      <dgm:t>
        <a:bodyPr/>
        <a:lstStyle/>
        <a:p>
          <a:endParaRPr lang="en-US"/>
        </a:p>
      </dgm:t>
    </dgm:pt>
    <dgm:pt modelId="{E2D74CEE-83D7-4D01-B0BA-55336B65740C}" type="sibTrans" cxnId="{C23BC2E3-594A-42FD-B0ED-4CAEB980E78A}">
      <dgm:prSet/>
      <dgm:spPr/>
      <dgm:t>
        <a:bodyPr/>
        <a:lstStyle/>
        <a:p>
          <a:endParaRPr lang="en-US"/>
        </a:p>
      </dgm:t>
    </dgm:pt>
    <dgm:pt modelId="{12705DA1-3428-4950-8EED-3B37A51040A0}">
      <dgm:prSet/>
      <dgm:spPr/>
      <dgm:t>
        <a:bodyPr/>
        <a:lstStyle/>
        <a:p>
          <a:r>
            <a:rPr lang="en-US"/>
            <a:t>Measurement gaps</a:t>
          </a:r>
        </a:p>
      </dgm:t>
    </dgm:pt>
    <dgm:pt modelId="{D2577636-AFAD-4854-B921-4B8B76939778}" type="parTrans" cxnId="{102260D9-8BE6-4F0F-B888-E614F3C8691A}">
      <dgm:prSet/>
      <dgm:spPr/>
      <dgm:t>
        <a:bodyPr/>
        <a:lstStyle/>
        <a:p>
          <a:endParaRPr lang="en-US"/>
        </a:p>
      </dgm:t>
    </dgm:pt>
    <dgm:pt modelId="{C8498C4A-E04B-48F3-8DB0-C18324F01445}" type="sibTrans" cxnId="{102260D9-8BE6-4F0F-B888-E614F3C8691A}">
      <dgm:prSet/>
      <dgm:spPr/>
      <dgm:t>
        <a:bodyPr/>
        <a:lstStyle/>
        <a:p>
          <a:endParaRPr lang="en-US"/>
        </a:p>
      </dgm:t>
    </dgm:pt>
    <dgm:pt modelId="{2B2AD91A-9DB3-4359-B1D5-791E37A30D3C}">
      <dgm:prSet/>
      <dgm:spPr/>
      <dgm:t>
        <a:bodyPr/>
        <a:lstStyle/>
        <a:p>
          <a:r>
            <a:rPr lang="en-US"/>
            <a:t>Link to workforce well-being</a:t>
          </a:r>
        </a:p>
      </dgm:t>
    </dgm:pt>
    <dgm:pt modelId="{1673A188-7293-470C-9CF2-7BD67FB53AB3}" type="parTrans" cxnId="{4C617E6E-2F22-49C5-84B1-E7BB2763B071}">
      <dgm:prSet/>
      <dgm:spPr/>
      <dgm:t>
        <a:bodyPr/>
        <a:lstStyle/>
        <a:p>
          <a:endParaRPr lang="en-US"/>
        </a:p>
      </dgm:t>
    </dgm:pt>
    <dgm:pt modelId="{4F82346D-F010-4CE3-A531-6AB8384DC0A6}" type="sibTrans" cxnId="{4C617E6E-2F22-49C5-84B1-E7BB2763B071}">
      <dgm:prSet/>
      <dgm:spPr/>
      <dgm:t>
        <a:bodyPr/>
        <a:lstStyle/>
        <a:p>
          <a:endParaRPr lang="en-US"/>
        </a:p>
      </dgm:t>
    </dgm:pt>
    <dgm:pt modelId="{6A25F76D-4DC8-4185-B725-038E29898726}" type="pres">
      <dgm:prSet presAssocID="{5F7C0443-D2EF-442E-B83D-A2B78D28E291}" presName="root" presStyleCnt="0">
        <dgm:presLayoutVars>
          <dgm:dir/>
          <dgm:resizeHandles val="exact"/>
        </dgm:presLayoutVars>
      </dgm:prSet>
      <dgm:spPr/>
    </dgm:pt>
    <dgm:pt modelId="{3A840973-AE90-4AF2-AF7A-118E320C31EB}" type="pres">
      <dgm:prSet presAssocID="{DD6D5366-A3D2-4B34-BC38-7313D5DDEFCC}" presName="compNode" presStyleCnt="0"/>
      <dgm:spPr/>
    </dgm:pt>
    <dgm:pt modelId="{386DAF49-9389-4FC1-B2E9-68ECFDA6E497}" type="pres">
      <dgm:prSet presAssocID="{DD6D5366-A3D2-4B34-BC38-7313D5DDEF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630AE383-C956-4F8B-A913-ACB2AFA5E304}" type="pres">
      <dgm:prSet presAssocID="{DD6D5366-A3D2-4B34-BC38-7313D5DDEFCC}" presName="spaceRect" presStyleCnt="0"/>
      <dgm:spPr/>
    </dgm:pt>
    <dgm:pt modelId="{1A180DB5-04EF-4CA3-BECE-E7656E0A4F83}" type="pres">
      <dgm:prSet presAssocID="{DD6D5366-A3D2-4B34-BC38-7313D5DDEFCC}" presName="textRect" presStyleLbl="revTx" presStyleIdx="0" presStyleCnt="5">
        <dgm:presLayoutVars>
          <dgm:chMax val="1"/>
          <dgm:chPref val="1"/>
        </dgm:presLayoutVars>
      </dgm:prSet>
      <dgm:spPr/>
    </dgm:pt>
    <dgm:pt modelId="{884B9CB0-D777-4CB6-99C7-D5812FF18C6D}" type="pres">
      <dgm:prSet presAssocID="{DDB5105D-7CEF-4424-A4BC-33CCED61A923}" presName="sibTrans" presStyleCnt="0"/>
      <dgm:spPr/>
    </dgm:pt>
    <dgm:pt modelId="{1DCE3D1F-56F5-4C45-AE6E-25F6EB233726}" type="pres">
      <dgm:prSet presAssocID="{A7F5A67C-0B87-4C67-BAB8-1B4B5137A5F0}" presName="compNode" presStyleCnt="0"/>
      <dgm:spPr/>
    </dgm:pt>
    <dgm:pt modelId="{8874E55C-0FE3-4370-B108-C331FA127FBB}" type="pres">
      <dgm:prSet presAssocID="{A7F5A67C-0B87-4C67-BAB8-1B4B5137A5F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19B1FD78-9304-4462-9412-75CC0BDF33DC}" type="pres">
      <dgm:prSet presAssocID="{A7F5A67C-0B87-4C67-BAB8-1B4B5137A5F0}" presName="spaceRect" presStyleCnt="0"/>
      <dgm:spPr/>
    </dgm:pt>
    <dgm:pt modelId="{F332629C-3652-4EF4-A082-CF91E75C4524}" type="pres">
      <dgm:prSet presAssocID="{A7F5A67C-0B87-4C67-BAB8-1B4B5137A5F0}" presName="textRect" presStyleLbl="revTx" presStyleIdx="1" presStyleCnt="5">
        <dgm:presLayoutVars>
          <dgm:chMax val="1"/>
          <dgm:chPref val="1"/>
        </dgm:presLayoutVars>
      </dgm:prSet>
      <dgm:spPr/>
    </dgm:pt>
    <dgm:pt modelId="{08FFFFB8-D857-4FD5-9B5C-C70BB71A0562}" type="pres">
      <dgm:prSet presAssocID="{233E1B8E-E183-47D8-97CD-40CF4D042685}" presName="sibTrans" presStyleCnt="0"/>
      <dgm:spPr/>
    </dgm:pt>
    <dgm:pt modelId="{92F69376-9600-4203-B744-7C61471FBBA8}" type="pres">
      <dgm:prSet presAssocID="{DD6B36A5-4E97-4898-A16F-A0B355ABAEF6}" presName="compNode" presStyleCnt="0"/>
      <dgm:spPr/>
    </dgm:pt>
    <dgm:pt modelId="{697D76E1-6FAB-4FD5-B305-6A0BDE7223BB}" type="pres">
      <dgm:prSet presAssocID="{DD6B36A5-4E97-4898-A16F-A0B355ABAEF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6C76E022-9830-4453-A65E-D26089F75D7F}" type="pres">
      <dgm:prSet presAssocID="{DD6B36A5-4E97-4898-A16F-A0B355ABAEF6}" presName="spaceRect" presStyleCnt="0"/>
      <dgm:spPr/>
    </dgm:pt>
    <dgm:pt modelId="{B8BFC864-F9CF-4186-9AC2-FFF6A11A7919}" type="pres">
      <dgm:prSet presAssocID="{DD6B36A5-4E97-4898-A16F-A0B355ABAEF6}" presName="textRect" presStyleLbl="revTx" presStyleIdx="2" presStyleCnt="5">
        <dgm:presLayoutVars>
          <dgm:chMax val="1"/>
          <dgm:chPref val="1"/>
        </dgm:presLayoutVars>
      </dgm:prSet>
      <dgm:spPr/>
    </dgm:pt>
    <dgm:pt modelId="{3C2C46F0-0978-43D0-9C05-C341DE38B3B2}" type="pres">
      <dgm:prSet presAssocID="{E2D74CEE-83D7-4D01-B0BA-55336B65740C}" presName="sibTrans" presStyleCnt="0"/>
      <dgm:spPr/>
    </dgm:pt>
    <dgm:pt modelId="{84175A1F-5B9A-4813-8DC9-6962D54C3AD2}" type="pres">
      <dgm:prSet presAssocID="{12705DA1-3428-4950-8EED-3B37A51040A0}" presName="compNode" presStyleCnt="0"/>
      <dgm:spPr/>
    </dgm:pt>
    <dgm:pt modelId="{92D4A2B5-9220-45A6-9EF0-75A3ED5FB747}" type="pres">
      <dgm:prSet presAssocID="{12705DA1-3428-4950-8EED-3B37A51040A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F5AC22E1-E817-4154-9E23-15388B7480ED}" type="pres">
      <dgm:prSet presAssocID="{12705DA1-3428-4950-8EED-3B37A51040A0}" presName="spaceRect" presStyleCnt="0"/>
      <dgm:spPr/>
    </dgm:pt>
    <dgm:pt modelId="{48E30169-E65A-4DA8-B34D-A27EDCF1D9F7}" type="pres">
      <dgm:prSet presAssocID="{12705DA1-3428-4950-8EED-3B37A51040A0}" presName="textRect" presStyleLbl="revTx" presStyleIdx="3" presStyleCnt="5">
        <dgm:presLayoutVars>
          <dgm:chMax val="1"/>
          <dgm:chPref val="1"/>
        </dgm:presLayoutVars>
      </dgm:prSet>
      <dgm:spPr/>
    </dgm:pt>
    <dgm:pt modelId="{966ED3D6-DE75-4EBF-A4B9-B3052C2D8DAE}" type="pres">
      <dgm:prSet presAssocID="{C8498C4A-E04B-48F3-8DB0-C18324F01445}" presName="sibTrans" presStyleCnt="0"/>
      <dgm:spPr/>
    </dgm:pt>
    <dgm:pt modelId="{71A61D8F-CCB4-4DF5-977F-5A8D187D2654}" type="pres">
      <dgm:prSet presAssocID="{2B2AD91A-9DB3-4359-B1D5-791E37A30D3C}" presName="compNode" presStyleCnt="0"/>
      <dgm:spPr/>
    </dgm:pt>
    <dgm:pt modelId="{C1349226-D70D-423A-AE76-110B5512857E}" type="pres">
      <dgm:prSet presAssocID="{2B2AD91A-9DB3-4359-B1D5-791E37A30D3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nections"/>
        </a:ext>
      </dgm:extLst>
    </dgm:pt>
    <dgm:pt modelId="{943147EE-3BB9-4DBB-9807-FF5573F5B382}" type="pres">
      <dgm:prSet presAssocID="{2B2AD91A-9DB3-4359-B1D5-791E37A30D3C}" presName="spaceRect" presStyleCnt="0"/>
      <dgm:spPr/>
    </dgm:pt>
    <dgm:pt modelId="{258974FF-9185-4931-AE7C-E8B6F10CB5EB}" type="pres">
      <dgm:prSet presAssocID="{2B2AD91A-9DB3-4359-B1D5-791E37A30D3C}" presName="textRect" presStyleLbl="revTx" presStyleIdx="4" presStyleCnt="5">
        <dgm:presLayoutVars>
          <dgm:chMax val="1"/>
          <dgm:chPref val="1"/>
        </dgm:presLayoutVars>
      </dgm:prSet>
      <dgm:spPr/>
    </dgm:pt>
  </dgm:ptLst>
  <dgm:cxnLst>
    <dgm:cxn modelId="{E3E74339-A04E-4774-A915-895466838546}" type="presOf" srcId="{5F7C0443-D2EF-442E-B83D-A2B78D28E291}" destId="{6A25F76D-4DC8-4185-B725-038E29898726}" srcOrd="0" destOrd="0" presId="urn:microsoft.com/office/officeart/2018/2/layout/IconLabelList"/>
    <dgm:cxn modelId="{F8C7685B-A97B-4AA3-95A5-3EEEF30734D3}" type="presOf" srcId="{DD6B36A5-4E97-4898-A16F-A0B355ABAEF6}" destId="{B8BFC864-F9CF-4186-9AC2-FFF6A11A7919}" srcOrd="0" destOrd="0" presId="urn:microsoft.com/office/officeart/2018/2/layout/IconLabelList"/>
    <dgm:cxn modelId="{0DAF4E49-70A2-4A48-B960-E11A302928F6}" srcId="{5F7C0443-D2EF-442E-B83D-A2B78D28E291}" destId="{A7F5A67C-0B87-4C67-BAB8-1B4B5137A5F0}" srcOrd="1" destOrd="0" parTransId="{917C993E-F215-4CAA-9EF1-4F27DC56E03B}" sibTransId="{233E1B8E-E183-47D8-97CD-40CF4D042685}"/>
    <dgm:cxn modelId="{1130354A-0204-49C4-B729-6A3810DE4BA8}" type="presOf" srcId="{DD6D5366-A3D2-4B34-BC38-7313D5DDEFCC}" destId="{1A180DB5-04EF-4CA3-BECE-E7656E0A4F83}" srcOrd="0" destOrd="0" presId="urn:microsoft.com/office/officeart/2018/2/layout/IconLabelList"/>
    <dgm:cxn modelId="{4C617E6E-2F22-49C5-84B1-E7BB2763B071}" srcId="{5F7C0443-D2EF-442E-B83D-A2B78D28E291}" destId="{2B2AD91A-9DB3-4359-B1D5-791E37A30D3C}" srcOrd="4" destOrd="0" parTransId="{1673A188-7293-470C-9CF2-7BD67FB53AB3}" sibTransId="{4F82346D-F010-4CE3-A531-6AB8384DC0A6}"/>
    <dgm:cxn modelId="{C4818778-6AE0-4BBF-8D0B-721F7CC38DFB}" type="presOf" srcId="{A7F5A67C-0B87-4C67-BAB8-1B4B5137A5F0}" destId="{F332629C-3652-4EF4-A082-CF91E75C4524}" srcOrd="0" destOrd="0" presId="urn:microsoft.com/office/officeart/2018/2/layout/IconLabelList"/>
    <dgm:cxn modelId="{11ABC5AD-5F0C-4124-8C4F-AC4FF323C84E}" srcId="{5F7C0443-D2EF-442E-B83D-A2B78D28E291}" destId="{DD6D5366-A3D2-4B34-BC38-7313D5DDEFCC}" srcOrd="0" destOrd="0" parTransId="{A666F63C-0D6E-4842-9F1C-0EBA38712463}" sibTransId="{DDB5105D-7CEF-4424-A4BC-33CCED61A923}"/>
    <dgm:cxn modelId="{09B1FFC0-EE74-4C36-9FEE-B17A599D188E}" type="presOf" srcId="{12705DA1-3428-4950-8EED-3B37A51040A0}" destId="{48E30169-E65A-4DA8-B34D-A27EDCF1D9F7}" srcOrd="0" destOrd="0" presId="urn:microsoft.com/office/officeart/2018/2/layout/IconLabelList"/>
    <dgm:cxn modelId="{102260D9-8BE6-4F0F-B888-E614F3C8691A}" srcId="{5F7C0443-D2EF-442E-B83D-A2B78D28E291}" destId="{12705DA1-3428-4950-8EED-3B37A51040A0}" srcOrd="3" destOrd="0" parTransId="{D2577636-AFAD-4854-B921-4B8B76939778}" sibTransId="{C8498C4A-E04B-48F3-8DB0-C18324F01445}"/>
    <dgm:cxn modelId="{271D3CDD-A34A-4F35-A9DA-208D8B494BB6}" type="presOf" srcId="{2B2AD91A-9DB3-4359-B1D5-791E37A30D3C}" destId="{258974FF-9185-4931-AE7C-E8B6F10CB5EB}" srcOrd="0" destOrd="0" presId="urn:microsoft.com/office/officeart/2018/2/layout/IconLabelList"/>
    <dgm:cxn modelId="{C23BC2E3-594A-42FD-B0ED-4CAEB980E78A}" srcId="{5F7C0443-D2EF-442E-B83D-A2B78D28E291}" destId="{DD6B36A5-4E97-4898-A16F-A0B355ABAEF6}" srcOrd="2" destOrd="0" parTransId="{9D72720B-0326-4FB9-9AA3-3320580AE0BE}" sibTransId="{E2D74CEE-83D7-4D01-B0BA-55336B65740C}"/>
    <dgm:cxn modelId="{8DE8A14B-1316-4197-B766-BA5BEEDBB5B6}" type="presParOf" srcId="{6A25F76D-4DC8-4185-B725-038E29898726}" destId="{3A840973-AE90-4AF2-AF7A-118E320C31EB}" srcOrd="0" destOrd="0" presId="urn:microsoft.com/office/officeart/2018/2/layout/IconLabelList"/>
    <dgm:cxn modelId="{49706304-7FE6-4332-9A45-CEA8E12854E8}" type="presParOf" srcId="{3A840973-AE90-4AF2-AF7A-118E320C31EB}" destId="{386DAF49-9389-4FC1-B2E9-68ECFDA6E497}" srcOrd="0" destOrd="0" presId="urn:microsoft.com/office/officeart/2018/2/layout/IconLabelList"/>
    <dgm:cxn modelId="{12775FED-5675-4A41-BD46-C8C489E3FB8A}" type="presParOf" srcId="{3A840973-AE90-4AF2-AF7A-118E320C31EB}" destId="{630AE383-C956-4F8B-A913-ACB2AFA5E304}" srcOrd="1" destOrd="0" presId="urn:microsoft.com/office/officeart/2018/2/layout/IconLabelList"/>
    <dgm:cxn modelId="{50210C12-122B-40A7-B475-75D35175B236}" type="presParOf" srcId="{3A840973-AE90-4AF2-AF7A-118E320C31EB}" destId="{1A180DB5-04EF-4CA3-BECE-E7656E0A4F83}" srcOrd="2" destOrd="0" presId="urn:microsoft.com/office/officeart/2018/2/layout/IconLabelList"/>
    <dgm:cxn modelId="{81F36978-42DA-4269-9522-88EF2D13BF24}" type="presParOf" srcId="{6A25F76D-4DC8-4185-B725-038E29898726}" destId="{884B9CB0-D777-4CB6-99C7-D5812FF18C6D}" srcOrd="1" destOrd="0" presId="urn:microsoft.com/office/officeart/2018/2/layout/IconLabelList"/>
    <dgm:cxn modelId="{A0DDC6FB-A2F2-4B5C-8204-F48C81B59F82}" type="presParOf" srcId="{6A25F76D-4DC8-4185-B725-038E29898726}" destId="{1DCE3D1F-56F5-4C45-AE6E-25F6EB233726}" srcOrd="2" destOrd="0" presId="urn:microsoft.com/office/officeart/2018/2/layout/IconLabelList"/>
    <dgm:cxn modelId="{C336990C-E9A5-465C-B916-B281F70FC8CA}" type="presParOf" srcId="{1DCE3D1F-56F5-4C45-AE6E-25F6EB233726}" destId="{8874E55C-0FE3-4370-B108-C331FA127FBB}" srcOrd="0" destOrd="0" presId="urn:microsoft.com/office/officeart/2018/2/layout/IconLabelList"/>
    <dgm:cxn modelId="{2E81F083-1ED0-4BA9-AA2F-883762AA9090}" type="presParOf" srcId="{1DCE3D1F-56F5-4C45-AE6E-25F6EB233726}" destId="{19B1FD78-9304-4462-9412-75CC0BDF33DC}" srcOrd="1" destOrd="0" presId="urn:microsoft.com/office/officeart/2018/2/layout/IconLabelList"/>
    <dgm:cxn modelId="{282520DC-3699-43C8-896E-0A8AB54E8725}" type="presParOf" srcId="{1DCE3D1F-56F5-4C45-AE6E-25F6EB233726}" destId="{F332629C-3652-4EF4-A082-CF91E75C4524}" srcOrd="2" destOrd="0" presId="urn:microsoft.com/office/officeart/2018/2/layout/IconLabelList"/>
    <dgm:cxn modelId="{910ED30A-445B-49CA-97E3-34DD1A4B78F9}" type="presParOf" srcId="{6A25F76D-4DC8-4185-B725-038E29898726}" destId="{08FFFFB8-D857-4FD5-9B5C-C70BB71A0562}" srcOrd="3" destOrd="0" presId="urn:microsoft.com/office/officeart/2018/2/layout/IconLabelList"/>
    <dgm:cxn modelId="{EC04989E-1CED-4F51-BD47-64B769797906}" type="presParOf" srcId="{6A25F76D-4DC8-4185-B725-038E29898726}" destId="{92F69376-9600-4203-B744-7C61471FBBA8}" srcOrd="4" destOrd="0" presId="urn:microsoft.com/office/officeart/2018/2/layout/IconLabelList"/>
    <dgm:cxn modelId="{D15B41E7-2C04-4945-99AF-4FDA5AE01ECC}" type="presParOf" srcId="{92F69376-9600-4203-B744-7C61471FBBA8}" destId="{697D76E1-6FAB-4FD5-B305-6A0BDE7223BB}" srcOrd="0" destOrd="0" presId="urn:microsoft.com/office/officeart/2018/2/layout/IconLabelList"/>
    <dgm:cxn modelId="{DA90BCC3-F5B0-4CC3-9F39-57FA7D12640D}" type="presParOf" srcId="{92F69376-9600-4203-B744-7C61471FBBA8}" destId="{6C76E022-9830-4453-A65E-D26089F75D7F}" srcOrd="1" destOrd="0" presId="urn:microsoft.com/office/officeart/2018/2/layout/IconLabelList"/>
    <dgm:cxn modelId="{29C65535-EDFC-43FC-BC62-E194ACD28396}" type="presParOf" srcId="{92F69376-9600-4203-B744-7C61471FBBA8}" destId="{B8BFC864-F9CF-4186-9AC2-FFF6A11A7919}" srcOrd="2" destOrd="0" presId="urn:microsoft.com/office/officeart/2018/2/layout/IconLabelList"/>
    <dgm:cxn modelId="{F3DA9783-FE20-4CF2-8D34-F572A9037897}" type="presParOf" srcId="{6A25F76D-4DC8-4185-B725-038E29898726}" destId="{3C2C46F0-0978-43D0-9C05-C341DE38B3B2}" srcOrd="5" destOrd="0" presId="urn:microsoft.com/office/officeart/2018/2/layout/IconLabelList"/>
    <dgm:cxn modelId="{260CADD9-D3A1-436C-9825-63561BA7EC7C}" type="presParOf" srcId="{6A25F76D-4DC8-4185-B725-038E29898726}" destId="{84175A1F-5B9A-4813-8DC9-6962D54C3AD2}" srcOrd="6" destOrd="0" presId="urn:microsoft.com/office/officeart/2018/2/layout/IconLabelList"/>
    <dgm:cxn modelId="{8CE5993A-89B2-439C-806B-7A1A882C0CB7}" type="presParOf" srcId="{84175A1F-5B9A-4813-8DC9-6962D54C3AD2}" destId="{92D4A2B5-9220-45A6-9EF0-75A3ED5FB747}" srcOrd="0" destOrd="0" presId="urn:microsoft.com/office/officeart/2018/2/layout/IconLabelList"/>
    <dgm:cxn modelId="{9EDC1155-855D-4A34-A55A-0D99A36FEFC5}" type="presParOf" srcId="{84175A1F-5B9A-4813-8DC9-6962D54C3AD2}" destId="{F5AC22E1-E817-4154-9E23-15388B7480ED}" srcOrd="1" destOrd="0" presId="urn:microsoft.com/office/officeart/2018/2/layout/IconLabelList"/>
    <dgm:cxn modelId="{A35AE5B2-3964-444A-82EC-17AA81AA4E09}" type="presParOf" srcId="{84175A1F-5B9A-4813-8DC9-6962D54C3AD2}" destId="{48E30169-E65A-4DA8-B34D-A27EDCF1D9F7}" srcOrd="2" destOrd="0" presId="urn:microsoft.com/office/officeart/2018/2/layout/IconLabelList"/>
    <dgm:cxn modelId="{271EC5F3-9ADE-4D55-A497-6DE14864D342}" type="presParOf" srcId="{6A25F76D-4DC8-4185-B725-038E29898726}" destId="{966ED3D6-DE75-4EBF-A4B9-B3052C2D8DAE}" srcOrd="7" destOrd="0" presId="urn:microsoft.com/office/officeart/2018/2/layout/IconLabelList"/>
    <dgm:cxn modelId="{4A0D670A-4A94-43A8-9F15-D35C639E9728}" type="presParOf" srcId="{6A25F76D-4DC8-4185-B725-038E29898726}" destId="{71A61D8F-CCB4-4DF5-977F-5A8D187D2654}" srcOrd="8" destOrd="0" presId="urn:microsoft.com/office/officeart/2018/2/layout/IconLabelList"/>
    <dgm:cxn modelId="{067F1425-6F32-4EE8-8553-E16BE199DB4D}" type="presParOf" srcId="{71A61D8F-CCB4-4DF5-977F-5A8D187D2654}" destId="{C1349226-D70D-423A-AE76-110B5512857E}" srcOrd="0" destOrd="0" presId="urn:microsoft.com/office/officeart/2018/2/layout/IconLabelList"/>
    <dgm:cxn modelId="{E3B78773-F558-4501-91A2-910265E123AD}" type="presParOf" srcId="{71A61D8F-CCB4-4DF5-977F-5A8D187D2654}" destId="{943147EE-3BB9-4DBB-9807-FF5573F5B382}" srcOrd="1" destOrd="0" presId="urn:microsoft.com/office/officeart/2018/2/layout/IconLabelList"/>
    <dgm:cxn modelId="{6DF8D85D-E3F4-4237-A605-235C189069CA}" type="presParOf" srcId="{71A61D8F-CCB4-4DF5-977F-5A8D187D2654}" destId="{258974FF-9185-4931-AE7C-E8B6F10CB5E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7F1A6B-DEDB-4FAE-B007-C46F750F9F7B}"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5E8369C1-0755-4462-B89A-2E782FD9DCEB}">
      <dgm:prSet/>
      <dgm:spPr/>
      <dgm:t>
        <a:bodyPr/>
        <a:lstStyle/>
        <a:p>
          <a:pPr>
            <a:defRPr b="1"/>
          </a:pPr>
          <a:r>
            <a:rPr lang="en-US"/>
            <a:t>Individuals</a:t>
          </a:r>
        </a:p>
      </dgm:t>
    </dgm:pt>
    <dgm:pt modelId="{1D8B5BBD-6475-44EF-8CB8-7D463D32C4D7}" type="parTrans" cxnId="{0E063D62-27AA-40FD-99B7-BF220D519D45}">
      <dgm:prSet/>
      <dgm:spPr/>
      <dgm:t>
        <a:bodyPr/>
        <a:lstStyle/>
        <a:p>
          <a:endParaRPr lang="en-US"/>
        </a:p>
      </dgm:t>
    </dgm:pt>
    <dgm:pt modelId="{13B367A0-FE3B-4D11-9842-7210AA513FEA}" type="sibTrans" cxnId="{0E063D62-27AA-40FD-99B7-BF220D519D45}">
      <dgm:prSet/>
      <dgm:spPr/>
      <dgm:t>
        <a:bodyPr/>
        <a:lstStyle/>
        <a:p>
          <a:endParaRPr lang="en-US"/>
        </a:p>
      </dgm:t>
    </dgm:pt>
    <dgm:pt modelId="{8690316B-BD57-40A0-9862-864C33282BCC}">
      <dgm:prSet/>
      <dgm:spPr/>
      <dgm:t>
        <a:bodyPr/>
        <a:lstStyle/>
        <a:p>
          <a:r>
            <a:rPr lang="en-US"/>
            <a:t>Ex: Students Perceptions of Interprofessional Clinical Education Revised (SPICE-R)</a:t>
          </a:r>
        </a:p>
      </dgm:t>
    </dgm:pt>
    <dgm:pt modelId="{2518183A-CEE2-41C3-B798-03099995F6B4}" type="parTrans" cxnId="{98D38C71-DDF4-4CF1-89B9-2AAF49C0C1B3}">
      <dgm:prSet/>
      <dgm:spPr/>
      <dgm:t>
        <a:bodyPr/>
        <a:lstStyle/>
        <a:p>
          <a:endParaRPr lang="en-US"/>
        </a:p>
      </dgm:t>
    </dgm:pt>
    <dgm:pt modelId="{8A466D90-F066-4E38-A6C0-61544449ED35}" type="sibTrans" cxnId="{98D38C71-DDF4-4CF1-89B9-2AAF49C0C1B3}">
      <dgm:prSet/>
      <dgm:spPr/>
      <dgm:t>
        <a:bodyPr/>
        <a:lstStyle/>
        <a:p>
          <a:endParaRPr lang="en-US"/>
        </a:p>
      </dgm:t>
    </dgm:pt>
    <dgm:pt modelId="{12E1667C-417B-48DB-AEE8-D8C3F4CB96E0}">
      <dgm:prSet/>
      <dgm:spPr/>
      <dgm:t>
        <a:bodyPr/>
        <a:lstStyle/>
        <a:p>
          <a:pPr>
            <a:defRPr b="1"/>
          </a:pPr>
          <a:r>
            <a:rPr lang="en-US"/>
            <a:t>Teams</a:t>
          </a:r>
        </a:p>
      </dgm:t>
    </dgm:pt>
    <dgm:pt modelId="{7AD3ED1A-F4DD-43FB-A074-08C7E13611FA}" type="parTrans" cxnId="{A762598D-9950-49D2-AB4C-08DC7A7D9128}">
      <dgm:prSet/>
      <dgm:spPr/>
      <dgm:t>
        <a:bodyPr/>
        <a:lstStyle/>
        <a:p>
          <a:endParaRPr lang="en-US"/>
        </a:p>
      </dgm:t>
    </dgm:pt>
    <dgm:pt modelId="{F17C8AE5-F843-41C7-AA2C-446502B6B480}" type="sibTrans" cxnId="{A762598D-9950-49D2-AB4C-08DC7A7D9128}">
      <dgm:prSet/>
      <dgm:spPr/>
      <dgm:t>
        <a:bodyPr/>
        <a:lstStyle/>
        <a:p>
          <a:endParaRPr lang="en-US"/>
        </a:p>
      </dgm:t>
    </dgm:pt>
    <dgm:pt modelId="{BC44792A-4D36-4AC4-A9CF-EA2021FFA12E}">
      <dgm:prSet/>
      <dgm:spPr/>
      <dgm:t>
        <a:bodyPr/>
        <a:lstStyle/>
        <a:p>
          <a:r>
            <a:rPr lang="en-US"/>
            <a:t>Ex: Assessment of INterprofessional Team Collaboration Scale (AITCS)</a:t>
          </a:r>
        </a:p>
      </dgm:t>
    </dgm:pt>
    <dgm:pt modelId="{23B5242A-53CD-46DC-BC4A-353D3C8D8255}" type="parTrans" cxnId="{B79C51CF-BA33-4781-9E2A-5CB805FDE800}">
      <dgm:prSet/>
      <dgm:spPr/>
      <dgm:t>
        <a:bodyPr/>
        <a:lstStyle/>
        <a:p>
          <a:endParaRPr lang="en-US"/>
        </a:p>
      </dgm:t>
    </dgm:pt>
    <dgm:pt modelId="{9AF67B4A-4F46-4A0F-B555-3C1D3D39F639}" type="sibTrans" cxnId="{B79C51CF-BA33-4781-9E2A-5CB805FDE800}">
      <dgm:prSet/>
      <dgm:spPr/>
      <dgm:t>
        <a:bodyPr/>
        <a:lstStyle/>
        <a:p>
          <a:endParaRPr lang="en-US"/>
        </a:p>
      </dgm:t>
    </dgm:pt>
    <dgm:pt modelId="{9B1C50A7-3131-448C-A09A-C90BC190673B}">
      <dgm:prSet/>
      <dgm:spPr/>
      <dgm:t>
        <a:bodyPr/>
        <a:lstStyle/>
        <a:p>
          <a:pPr>
            <a:defRPr b="1"/>
          </a:pPr>
          <a:r>
            <a:rPr lang="en-US"/>
            <a:t>Organizations</a:t>
          </a:r>
        </a:p>
      </dgm:t>
    </dgm:pt>
    <dgm:pt modelId="{5D57693C-FB0B-430F-8BDC-045F4D857BBE}" type="parTrans" cxnId="{C0F1BFBE-69D5-4B20-92AA-41A51C85E96C}">
      <dgm:prSet/>
      <dgm:spPr/>
      <dgm:t>
        <a:bodyPr/>
        <a:lstStyle/>
        <a:p>
          <a:endParaRPr lang="en-US"/>
        </a:p>
      </dgm:t>
    </dgm:pt>
    <dgm:pt modelId="{EFC9C1BA-5195-4C9D-A182-54B702EB89E7}" type="sibTrans" cxnId="{C0F1BFBE-69D5-4B20-92AA-41A51C85E96C}">
      <dgm:prSet/>
      <dgm:spPr/>
      <dgm:t>
        <a:bodyPr/>
        <a:lstStyle/>
        <a:p>
          <a:endParaRPr lang="en-US"/>
        </a:p>
      </dgm:t>
    </dgm:pt>
    <dgm:pt modelId="{343E7967-593F-4794-9B14-5121DB943AEA}">
      <dgm:prSet/>
      <dgm:spPr/>
      <dgm:t>
        <a:bodyPr/>
        <a:lstStyle/>
        <a:p>
          <a:r>
            <a:rPr lang="en-US"/>
            <a:t>Ex: Perception of Interprofessional Collaboration Model Questionnaire (PINCOM-Q)</a:t>
          </a:r>
        </a:p>
      </dgm:t>
    </dgm:pt>
    <dgm:pt modelId="{AC5DB200-C621-484E-A5E5-E85E6440A1DF}" type="parTrans" cxnId="{69BF7AE0-1E21-4DFB-9B20-6EAF6CC424E7}">
      <dgm:prSet/>
      <dgm:spPr/>
      <dgm:t>
        <a:bodyPr/>
        <a:lstStyle/>
        <a:p>
          <a:endParaRPr lang="en-US"/>
        </a:p>
      </dgm:t>
    </dgm:pt>
    <dgm:pt modelId="{C79DD6EB-3D5B-4D1D-A8B5-3061F8412115}" type="sibTrans" cxnId="{69BF7AE0-1E21-4DFB-9B20-6EAF6CC424E7}">
      <dgm:prSet/>
      <dgm:spPr/>
      <dgm:t>
        <a:bodyPr/>
        <a:lstStyle/>
        <a:p>
          <a:endParaRPr lang="en-US"/>
        </a:p>
      </dgm:t>
    </dgm:pt>
    <dgm:pt modelId="{B80496A3-53BE-4E57-BAC9-40DA68669F6C}" type="pres">
      <dgm:prSet presAssocID="{657F1A6B-DEDB-4FAE-B007-C46F750F9F7B}" presName="root" presStyleCnt="0">
        <dgm:presLayoutVars>
          <dgm:dir/>
          <dgm:resizeHandles val="exact"/>
        </dgm:presLayoutVars>
      </dgm:prSet>
      <dgm:spPr/>
    </dgm:pt>
    <dgm:pt modelId="{439A0AFF-EDF8-452D-AB56-012309CBA4BF}" type="pres">
      <dgm:prSet presAssocID="{5E8369C1-0755-4462-B89A-2E782FD9DCEB}" presName="compNode" presStyleCnt="0"/>
      <dgm:spPr/>
    </dgm:pt>
    <dgm:pt modelId="{5A2062AF-72FA-48DD-8698-E3461AD376D5}" type="pres">
      <dgm:prSet presAssocID="{5E8369C1-0755-4462-B89A-2E782FD9DC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05A6445D-9922-4A38-980B-197DE88ED921}" type="pres">
      <dgm:prSet presAssocID="{5E8369C1-0755-4462-B89A-2E782FD9DCEB}" presName="iconSpace" presStyleCnt="0"/>
      <dgm:spPr/>
    </dgm:pt>
    <dgm:pt modelId="{D6F3EE56-625B-446A-A2F0-67D9DD35D660}" type="pres">
      <dgm:prSet presAssocID="{5E8369C1-0755-4462-B89A-2E782FD9DCEB}" presName="parTx" presStyleLbl="revTx" presStyleIdx="0" presStyleCnt="6">
        <dgm:presLayoutVars>
          <dgm:chMax val="0"/>
          <dgm:chPref val="0"/>
        </dgm:presLayoutVars>
      </dgm:prSet>
      <dgm:spPr/>
    </dgm:pt>
    <dgm:pt modelId="{062A5AC9-C97E-4DDE-BFF9-551BEA30F0A2}" type="pres">
      <dgm:prSet presAssocID="{5E8369C1-0755-4462-B89A-2E782FD9DCEB}" presName="txSpace" presStyleCnt="0"/>
      <dgm:spPr/>
    </dgm:pt>
    <dgm:pt modelId="{DB0C4657-FCD7-4AB2-837A-558CC4CE5338}" type="pres">
      <dgm:prSet presAssocID="{5E8369C1-0755-4462-B89A-2E782FD9DCEB}" presName="desTx" presStyleLbl="revTx" presStyleIdx="1" presStyleCnt="6">
        <dgm:presLayoutVars/>
      </dgm:prSet>
      <dgm:spPr/>
    </dgm:pt>
    <dgm:pt modelId="{E497A19C-A3B6-430F-B1A6-47307E893C8B}" type="pres">
      <dgm:prSet presAssocID="{13B367A0-FE3B-4D11-9842-7210AA513FEA}" presName="sibTrans" presStyleCnt="0"/>
      <dgm:spPr/>
    </dgm:pt>
    <dgm:pt modelId="{525AD783-21F8-44CD-A85F-3D3CCEFF7B80}" type="pres">
      <dgm:prSet presAssocID="{12E1667C-417B-48DB-AEE8-D8C3F4CB96E0}" presName="compNode" presStyleCnt="0"/>
      <dgm:spPr/>
    </dgm:pt>
    <dgm:pt modelId="{BAA797DC-CEB1-47E7-A370-BE54EB9D38CE}" type="pres">
      <dgm:prSet presAssocID="{12E1667C-417B-48DB-AEE8-D8C3F4CB96E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1AC6A7C5-BE6B-4F61-A02C-1D903A1F0E16}" type="pres">
      <dgm:prSet presAssocID="{12E1667C-417B-48DB-AEE8-D8C3F4CB96E0}" presName="iconSpace" presStyleCnt="0"/>
      <dgm:spPr/>
    </dgm:pt>
    <dgm:pt modelId="{C4FC610E-168C-4586-B8AF-1005C635CE27}" type="pres">
      <dgm:prSet presAssocID="{12E1667C-417B-48DB-AEE8-D8C3F4CB96E0}" presName="parTx" presStyleLbl="revTx" presStyleIdx="2" presStyleCnt="6">
        <dgm:presLayoutVars>
          <dgm:chMax val="0"/>
          <dgm:chPref val="0"/>
        </dgm:presLayoutVars>
      </dgm:prSet>
      <dgm:spPr/>
    </dgm:pt>
    <dgm:pt modelId="{0D48CB78-AB1A-44CC-AE2B-25DF974CA8FE}" type="pres">
      <dgm:prSet presAssocID="{12E1667C-417B-48DB-AEE8-D8C3F4CB96E0}" presName="txSpace" presStyleCnt="0"/>
      <dgm:spPr/>
    </dgm:pt>
    <dgm:pt modelId="{72520218-FADA-46AC-AE4E-8469BF385565}" type="pres">
      <dgm:prSet presAssocID="{12E1667C-417B-48DB-AEE8-D8C3F4CB96E0}" presName="desTx" presStyleLbl="revTx" presStyleIdx="3" presStyleCnt="6">
        <dgm:presLayoutVars/>
      </dgm:prSet>
      <dgm:spPr/>
    </dgm:pt>
    <dgm:pt modelId="{75803304-998C-4E74-A943-5C46D659B1AE}" type="pres">
      <dgm:prSet presAssocID="{F17C8AE5-F843-41C7-AA2C-446502B6B480}" presName="sibTrans" presStyleCnt="0"/>
      <dgm:spPr/>
    </dgm:pt>
    <dgm:pt modelId="{CB03D182-01F0-49D6-9FD8-B555540EF740}" type="pres">
      <dgm:prSet presAssocID="{9B1C50A7-3131-448C-A09A-C90BC190673B}" presName="compNode" presStyleCnt="0"/>
      <dgm:spPr/>
    </dgm:pt>
    <dgm:pt modelId="{BF6308A8-692F-446C-BF58-D9528EDFF9B4}" type="pres">
      <dgm:prSet presAssocID="{9B1C50A7-3131-448C-A09A-C90BC19067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26CFA8DE-17A9-4C4E-A610-535FD6015229}" type="pres">
      <dgm:prSet presAssocID="{9B1C50A7-3131-448C-A09A-C90BC190673B}" presName="iconSpace" presStyleCnt="0"/>
      <dgm:spPr/>
    </dgm:pt>
    <dgm:pt modelId="{44C949BD-6F77-4559-AAE6-87D2E1E9D95F}" type="pres">
      <dgm:prSet presAssocID="{9B1C50A7-3131-448C-A09A-C90BC190673B}" presName="parTx" presStyleLbl="revTx" presStyleIdx="4" presStyleCnt="6">
        <dgm:presLayoutVars>
          <dgm:chMax val="0"/>
          <dgm:chPref val="0"/>
        </dgm:presLayoutVars>
      </dgm:prSet>
      <dgm:spPr/>
    </dgm:pt>
    <dgm:pt modelId="{B72855FC-0B5B-459C-89F1-4FCE5A2445A9}" type="pres">
      <dgm:prSet presAssocID="{9B1C50A7-3131-448C-A09A-C90BC190673B}" presName="txSpace" presStyleCnt="0"/>
      <dgm:spPr/>
    </dgm:pt>
    <dgm:pt modelId="{8B6A2DAA-ED86-426F-AC7F-7E8459CA0FC2}" type="pres">
      <dgm:prSet presAssocID="{9B1C50A7-3131-448C-A09A-C90BC190673B}" presName="desTx" presStyleLbl="revTx" presStyleIdx="5" presStyleCnt="6">
        <dgm:presLayoutVars/>
      </dgm:prSet>
      <dgm:spPr/>
    </dgm:pt>
  </dgm:ptLst>
  <dgm:cxnLst>
    <dgm:cxn modelId="{0EB97210-FAC4-4833-9CCB-FB2ADAC1B452}" type="presOf" srcId="{343E7967-593F-4794-9B14-5121DB943AEA}" destId="{8B6A2DAA-ED86-426F-AC7F-7E8459CA0FC2}" srcOrd="0" destOrd="0" presId="urn:microsoft.com/office/officeart/2018/5/layout/CenteredIconLabelDescriptionList"/>
    <dgm:cxn modelId="{8569195B-0C3C-4E97-923A-4C420FA1DE3C}" type="presOf" srcId="{BC44792A-4D36-4AC4-A9CF-EA2021FFA12E}" destId="{72520218-FADA-46AC-AE4E-8469BF385565}" srcOrd="0" destOrd="0" presId="urn:microsoft.com/office/officeart/2018/5/layout/CenteredIconLabelDescriptionList"/>
    <dgm:cxn modelId="{0E063D62-27AA-40FD-99B7-BF220D519D45}" srcId="{657F1A6B-DEDB-4FAE-B007-C46F750F9F7B}" destId="{5E8369C1-0755-4462-B89A-2E782FD9DCEB}" srcOrd="0" destOrd="0" parTransId="{1D8B5BBD-6475-44EF-8CB8-7D463D32C4D7}" sibTransId="{13B367A0-FE3B-4D11-9842-7210AA513FEA}"/>
    <dgm:cxn modelId="{98D38C71-DDF4-4CF1-89B9-2AAF49C0C1B3}" srcId="{5E8369C1-0755-4462-B89A-2E782FD9DCEB}" destId="{8690316B-BD57-40A0-9862-864C33282BCC}" srcOrd="0" destOrd="0" parTransId="{2518183A-CEE2-41C3-B798-03099995F6B4}" sibTransId="{8A466D90-F066-4E38-A6C0-61544449ED35}"/>
    <dgm:cxn modelId="{C011707B-A0D9-4F97-B95C-4568467CE929}" type="presOf" srcId="{12E1667C-417B-48DB-AEE8-D8C3F4CB96E0}" destId="{C4FC610E-168C-4586-B8AF-1005C635CE27}" srcOrd="0" destOrd="0" presId="urn:microsoft.com/office/officeart/2018/5/layout/CenteredIconLabelDescriptionList"/>
    <dgm:cxn modelId="{A762598D-9950-49D2-AB4C-08DC7A7D9128}" srcId="{657F1A6B-DEDB-4FAE-B007-C46F750F9F7B}" destId="{12E1667C-417B-48DB-AEE8-D8C3F4CB96E0}" srcOrd="1" destOrd="0" parTransId="{7AD3ED1A-F4DD-43FB-A074-08C7E13611FA}" sibTransId="{F17C8AE5-F843-41C7-AA2C-446502B6B480}"/>
    <dgm:cxn modelId="{ED165B9B-4079-45D4-8FFC-30CD5953C31A}" type="presOf" srcId="{8690316B-BD57-40A0-9862-864C33282BCC}" destId="{DB0C4657-FCD7-4AB2-837A-558CC4CE5338}" srcOrd="0" destOrd="0" presId="urn:microsoft.com/office/officeart/2018/5/layout/CenteredIconLabelDescriptionList"/>
    <dgm:cxn modelId="{16F927A3-817C-410D-90B5-A06BCAB51467}" type="presOf" srcId="{9B1C50A7-3131-448C-A09A-C90BC190673B}" destId="{44C949BD-6F77-4559-AAE6-87D2E1E9D95F}" srcOrd="0" destOrd="0" presId="urn:microsoft.com/office/officeart/2018/5/layout/CenteredIconLabelDescriptionList"/>
    <dgm:cxn modelId="{637E9CB4-4EA5-4520-BC90-20980AE1649C}" type="presOf" srcId="{5E8369C1-0755-4462-B89A-2E782FD9DCEB}" destId="{D6F3EE56-625B-446A-A2F0-67D9DD35D660}" srcOrd="0" destOrd="0" presId="urn:microsoft.com/office/officeart/2018/5/layout/CenteredIconLabelDescriptionList"/>
    <dgm:cxn modelId="{C0F1BFBE-69D5-4B20-92AA-41A51C85E96C}" srcId="{657F1A6B-DEDB-4FAE-B007-C46F750F9F7B}" destId="{9B1C50A7-3131-448C-A09A-C90BC190673B}" srcOrd="2" destOrd="0" parTransId="{5D57693C-FB0B-430F-8BDC-045F4D857BBE}" sibTransId="{EFC9C1BA-5195-4C9D-A182-54B702EB89E7}"/>
    <dgm:cxn modelId="{451B72CC-3CF6-414D-94DE-5C0196BD4B32}" type="presOf" srcId="{657F1A6B-DEDB-4FAE-B007-C46F750F9F7B}" destId="{B80496A3-53BE-4E57-BAC9-40DA68669F6C}" srcOrd="0" destOrd="0" presId="urn:microsoft.com/office/officeart/2018/5/layout/CenteredIconLabelDescriptionList"/>
    <dgm:cxn modelId="{B79C51CF-BA33-4781-9E2A-5CB805FDE800}" srcId="{12E1667C-417B-48DB-AEE8-D8C3F4CB96E0}" destId="{BC44792A-4D36-4AC4-A9CF-EA2021FFA12E}" srcOrd="0" destOrd="0" parTransId="{23B5242A-53CD-46DC-BC4A-353D3C8D8255}" sibTransId="{9AF67B4A-4F46-4A0F-B555-3C1D3D39F639}"/>
    <dgm:cxn modelId="{69BF7AE0-1E21-4DFB-9B20-6EAF6CC424E7}" srcId="{9B1C50A7-3131-448C-A09A-C90BC190673B}" destId="{343E7967-593F-4794-9B14-5121DB943AEA}" srcOrd="0" destOrd="0" parTransId="{AC5DB200-C621-484E-A5E5-E85E6440A1DF}" sibTransId="{C79DD6EB-3D5B-4D1D-A8B5-3061F8412115}"/>
    <dgm:cxn modelId="{3AAA657E-7A1F-44FC-9C7A-3EA6F4D46003}" type="presParOf" srcId="{B80496A3-53BE-4E57-BAC9-40DA68669F6C}" destId="{439A0AFF-EDF8-452D-AB56-012309CBA4BF}" srcOrd="0" destOrd="0" presId="urn:microsoft.com/office/officeart/2018/5/layout/CenteredIconLabelDescriptionList"/>
    <dgm:cxn modelId="{CAB98F97-03C5-4F26-BFD2-A64350F40902}" type="presParOf" srcId="{439A0AFF-EDF8-452D-AB56-012309CBA4BF}" destId="{5A2062AF-72FA-48DD-8698-E3461AD376D5}" srcOrd="0" destOrd="0" presId="urn:microsoft.com/office/officeart/2018/5/layout/CenteredIconLabelDescriptionList"/>
    <dgm:cxn modelId="{14329E97-7256-45D4-A2DF-E2C07F004EDA}" type="presParOf" srcId="{439A0AFF-EDF8-452D-AB56-012309CBA4BF}" destId="{05A6445D-9922-4A38-980B-197DE88ED921}" srcOrd="1" destOrd="0" presId="urn:microsoft.com/office/officeart/2018/5/layout/CenteredIconLabelDescriptionList"/>
    <dgm:cxn modelId="{BA841183-E342-470E-BB71-C215C05AF7AA}" type="presParOf" srcId="{439A0AFF-EDF8-452D-AB56-012309CBA4BF}" destId="{D6F3EE56-625B-446A-A2F0-67D9DD35D660}" srcOrd="2" destOrd="0" presId="urn:microsoft.com/office/officeart/2018/5/layout/CenteredIconLabelDescriptionList"/>
    <dgm:cxn modelId="{4C0376F8-08C2-4AE7-B025-C34E63732A1C}" type="presParOf" srcId="{439A0AFF-EDF8-452D-AB56-012309CBA4BF}" destId="{062A5AC9-C97E-4DDE-BFF9-551BEA30F0A2}" srcOrd="3" destOrd="0" presId="urn:microsoft.com/office/officeart/2018/5/layout/CenteredIconLabelDescriptionList"/>
    <dgm:cxn modelId="{5B93E0DD-53B0-44F4-A7F1-8C47113DC52F}" type="presParOf" srcId="{439A0AFF-EDF8-452D-AB56-012309CBA4BF}" destId="{DB0C4657-FCD7-4AB2-837A-558CC4CE5338}" srcOrd="4" destOrd="0" presId="urn:microsoft.com/office/officeart/2018/5/layout/CenteredIconLabelDescriptionList"/>
    <dgm:cxn modelId="{F9334CBF-BFE5-437A-B581-D0E27BE85FD6}" type="presParOf" srcId="{B80496A3-53BE-4E57-BAC9-40DA68669F6C}" destId="{E497A19C-A3B6-430F-B1A6-47307E893C8B}" srcOrd="1" destOrd="0" presId="urn:microsoft.com/office/officeart/2018/5/layout/CenteredIconLabelDescriptionList"/>
    <dgm:cxn modelId="{F05D9045-3C08-4D1A-8049-CEC67D62093E}" type="presParOf" srcId="{B80496A3-53BE-4E57-BAC9-40DA68669F6C}" destId="{525AD783-21F8-44CD-A85F-3D3CCEFF7B80}" srcOrd="2" destOrd="0" presId="urn:microsoft.com/office/officeart/2018/5/layout/CenteredIconLabelDescriptionList"/>
    <dgm:cxn modelId="{26802525-7DC0-46C8-86E4-E360EA53F73D}" type="presParOf" srcId="{525AD783-21F8-44CD-A85F-3D3CCEFF7B80}" destId="{BAA797DC-CEB1-47E7-A370-BE54EB9D38CE}" srcOrd="0" destOrd="0" presId="urn:microsoft.com/office/officeart/2018/5/layout/CenteredIconLabelDescriptionList"/>
    <dgm:cxn modelId="{04E3936C-71B5-4C9B-A9BE-4F6FB0D3AFA5}" type="presParOf" srcId="{525AD783-21F8-44CD-A85F-3D3CCEFF7B80}" destId="{1AC6A7C5-BE6B-4F61-A02C-1D903A1F0E16}" srcOrd="1" destOrd="0" presId="urn:microsoft.com/office/officeart/2018/5/layout/CenteredIconLabelDescriptionList"/>
    <dgm:cxn modelId="{AA74DC12-3E3A-4F73-9526-49D556A069D3}" type="presParOf" srcId="{525AD783-21F8-44CD-A85F-3D3CCEFF7B80}" destId="{C4FC610E-168C-4586-B8AF-1005C635CE27}" srcOrd="2" destOrd="0" presId="urn:microsoft.com/office/officeart/2018/5/layout/CenteredIconLabelDescriptionList"/>
    <dgm:cxn modelId="{942083FA-06EF-46DC-9C11-D8C934680009}" type="presParOf" srcId="{525AD783-21F8-44CD-A85F-3D3CCEFF7B80}" destId="{0D48CB78-AB1A-44CC-AE2B-25DF974CA8FE}" srcOrd="3" destOrd="0" presId="urn:microsoft.com/office/officeart/2018/5/layout/CenteredIconLabelDescriptionList"/>
    <dgm:cxn modelId="{00F786E3-8F6E-41DC-83F2-F92B7FF0D05B}" type="presParOf" srcId="{525AD783-21F8-44CD-A85F-3D3CCEFF7B80}" destId="{72520218-FADA-46AC-AE4E-8469BF385565}" srcOrd="4" destOrd="0" presId="urn:microsoft.com/office/officeart/2018/5/layout/CenteredIconLabelDescriptionList"/>
    <dgm:cxn modelId="{78E983B7-272C-4067-971A-9CFA679B3E49}" type="presParOf" srcId="{B80496A3-53BE-4E57-BAC9-40DA68669F6C}" destId="{75803304-998C-4E74-A943-5C46D659B1AE}" srcOrd="3" destOrd="0" presId="urn:microsoft.com/office/officeart/2018/5/layout/CenteredIconLabelDescriptionList"/>
    <dgm:cxn modelId="{AD20D173-4B3C-4E72-8159-D1C77B69EF39}" type="presParOf" srcId="{B80496A3-53BE-4E57-BAC9-40DA68669F6C}" destId="{CB03D182-01F0-49D6-9FD8-B555540EF740}" srcOrd="4" destOrd="0" presId="urn:microsoft.com/office/officeart/2018/5/layout/CenteredIconLabelDescriptionList"/>
    <dgm:cxn modelId="{E3425A58-DA94-4618-BF75-29905BE306C4}" type="presParOf" srcId="{CB03D182-01F0-49D6-9FD8-B555540EF740}" destId="{BF6308A8-692F-446C-BF58-D9528EDFF9B4}" srcOrd="0" destOrd="0" presId="urn:microsoft.com/office/officeart/2018/5/layout/CenteredIconLabelDescriptionList"/>
    <dgm:cxn modelId="{5D0CAFCD-DE46-4C50-89D3-91220449C593}" type="presParOf" srcId="{CB03D182-01F0-49D6-9FD8-B555540EF740}" destId="{26CFA8DE-17A9-4C4E-A610-535FD6015229}" srcOrd="1" destOrd="0" presId="urn:microsoft.com/office/officeart/2018/5/layout/CenteredIconLabelDescriptionList"/>
    <dgm:cxn modelId="{B721D4D2-73CA-455B-B0A5-DF98AD6D3F0E}" type="presParOf" srcId="{CB03D182-01F0-49D6-9FD8-B555540EF740}" destId="{44C949BD-6F77-4559-AAE6-87D2E1E9D95F}" srcOrd="2" destOrd="0" presId="urn:microsoft.com/office/officeart/2018/5/layout/CenteredIconLabelDescriptionList"/>
    <dgm:cxn modelId="{5E2242D7-F4BE-4136-A8C2-B1C2A7A4A111}" type="presParOf" srcId="{CB03D182-01F0-49D6-9FD8-B555540EF740}" destId="{B72855FC-0B5B-459C-89F1-4FCE5A2445A9}" srcOrd="3" destOrd="0" presId="urn:microsoft.com/office/officeart/2018/5/layout/CenteredIconLabelDescriptionList"/>
    <dgm:cxn modelId="{6B367214-9882-4311-9344-CBF49742A47C}" type="presParOf" srcId="{CB03D182-01F0-49D6-9FD8-B555540EF740}" destId="{8B6A2DAA-ED86-426F-AC7F-7E8459CA0FC2}"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C35765-96FF-4762-822E-6964CB965F76}" type="doc">
      <dgm:prSet loTypeId="urn:microsoft.com/office/officeart/2005/8/layout/vList2" loCatId="list" qsTypeId="urn:microsoft.com/office/officeart/2005/8/quickstyle/simple2" qsCatId="simple" csTypeId="urn:microsoft.com/office/officeart/2005/8/colors/colorful2" csCatId="colorful"/>
      <dgm:spPr/>
      <dgm:t>
        <a:bodyPr/>
        <a:lstStyle/>
        <a:p>
          <a:endParaRPr lang="en-US"/>
        </a:p>
      </dgm:t>
    </dgm:pt>
    <dgm:pt modelId="{89B20A7F-F115-401D-AF7A-B0601BD80068}">
      <dgm:prSet/>
      <dgm:spPr/>
      <dgm:t>
        <a:bodyPr/>
        <a:lstStyle/>
        <a:p>
          <a:r>
            <a:rPr lang="en-US"/>
            <a:t>Self-report (e.g. survey, questionnaire, self-rating)</a:t>
          </a:r>
        </a:p>
      </dgm:t>
    </dgm:pt>
    <dgm:pt modelId="{828E3BBE-5381-4BC2-9266-909AFF0FD0BA}" type="parTrans" cxnId="{D9203A72-2329-40FC-8512-8F8D43E257AC}">
      <dgm:prSet/>
      <dgm:spPr/>
      <dgm:t>
        <a:bodyPr/>
        <a:lstStyle/>
        <a:p>
          <a:endParaRPr lang="en-US"/>
        </a:p>
      </dgm:t>
    </dgm:pt>
    <dgm:pt modelId="{7B273028-DDC6-4B45-8B45-97C91B9FBD8D}" type="sibTrans" cxnId="{D9203A72-2329-40FC-8512-8F8D43E257AC}">
      <dgm:prSet/>
      <dgm:spPr/>
      <dgm:t>
        <a:bodyPr/>
        <a:lstStyle/>
        <a:p>
          <a:endParaRPr lang="en-US"/>
        </a:p>
      </dgm:t>
    </dgm:pt>
    <dgm:pt modelId="{AC482224-112D-41A0-90D9-C62A4C9E7CDD}">
      <dgm:prSet/>
      <dgm:spPr/>
      <dgm:t>
        <a:bodyPr/>
        <a:lstStyle/>
        <a:p>
          <a:r>
            <a:rPr lang="en-US"/>
            <a:t>Ex: Interprofessional Collaborative Competencies Attainment Scale</a:t>
          </a:r>
        </a:p>
      </dgm:t>
    </dgm:pt>
    <dgm:pt modelId="{5BFC2CE1-F749-4CE2-88E2-654527851537}" type="parTrans" cxnId="{F253BC99-B2C0-4D87-9FC2-BC7EC9BFA354}">
      <dgm:prSet/>
      <dgm:spPr/>
      <dgm:t>
        <a:bodyPr/>
        <a:lstStyle/>
        <a:p>
          <a:endParaRPr lang="en-US"/>
        </a:p>
      </dgm:t>
    </dgm:pt>
    <dgm:pt modelId="{834CDB62-B9BA-4BD8-AEC1-75C7085F3062}" type="sibTrans" cxnId="{F253BC99-B2C0-4D87-9FC2-BC7EC9BFA354}">
      <dgm:prSet/>
      <dgm:spPr/>
      <dgm:t>
        <a:bodyPr/>
        <a:lstStyle/>
        <a:p>
          <a:endParaRPr lang="en-US"/>
        </a:p>
      </dgm:t>
    </dgm:pt>
    <dgm:pt modelId="{1A0F5E17-2DFA-4F9A-99ED-5DBF6DAB9CD9}">
      <dgm:prSet/>
      <dgm:spPr/>
      <dgm:t>
        <a:bodyPr/>
        <a:lstStyle/>
        <a:p>
          <a:r>
            <a:rPr lang="en-US"/>
            <a:t>Observer-based (e.g. rubric, 360 degree feedback)</a:t>
          </a:r>
        </a:p>
      </dgm:t>
    </dgm:pt>
    <dgm:pt modelId="{9117A35D-2136-4011-8CB8-974795872390}" type="parTrans" cxnId="{32B2E193-2F33-4BF8-8BF9-6C32AA0D807D}">
      <dgm:prSet/>
      <dgm:spPr/>
      <dgm:t>
        <a:bodyPr/>
        <a:lstStyle/>
        <a:p>
          <a:endParaRPr lang="en-US"/>
        </a:p>
      </dgm:t>
    </dgm:pt>
    <dgm:pt modelId="{DE301A61-7008-4CFC-947A-AF24C6DE69C6}" type="sibTrans" cxnId="{32B2E193-2F33-4BF8-8BF9-6C32AA0D807D}">
      <dgm:prSet/>
      <dgm:spPr/>
      <dgm:t>
        <a:bodyPr/>
        <a:lstStyle/>
        <a:p>
          <a:endParaRPr lang="en-US"/>
        </a:p>
      </dgm:t>
    </dgm:pt>
    <dgm:pt modelId="{849139E1-711A-4EE2-9D61-7F341A6A3B2A}">
      <dgm:prSet/>
      <dgm:spPr/>
      <dgm:t>
        <a:bodyPr/>
        <a:lstStyle/>
        <a:p>
          <a:r>
            <a:rPr lang="en-US"/>
            <a:t>McMaster Ottawa Teams Observed STructured Clinical Encounter</a:t>
          </a:r>
        </a:p>
      </dgm:t>
    </dgm:pt>
    <dgm:pt modelId="{6C3E08B4-EBC1-465D-9D5B-42167D5B4C20}" type="parTrans" cxnId="{5E8C4EEF-A0A6-443D-8D2A-778EB3318004}">
      <dgm:prSet/>
      <dgm:spPr/>
      <dgm:t>
        <a:bodyPr/>
        <a:lstStyle/>
        <a:p>
          <a:endParaRPr lang="en-US"/>
        </a:p>
      </dgm:t>
    </dgm:pt>
    <dgm:pt modelId="{52104BA0-3933-4797-BD9A-0353D43F1513}" type="sibTrans" cxnId="{5E8C4EEF-A0A6-443D-8D2A-778EB3318004}">
      <dgm:prSet/>
      <dgm:spPr/>
      <dgm:t>
        <a:bodyPr/>
        <a:lstStyle/>
        <a:p>
          <a:endParaRPr lang="en-US"/>
        </a:p>
      </dgm:t>
    </dgm:pt>
    <dgm:pt modelId="{70617F84-DAC6-43A7-8D3D-362AA365D1B8}" type="pres">
      <dgm:prSet presAssocID="{84C35765-96FF-4762-822E-6964CB965F76}" presName="linear" presStyleCnt="0">
        <dgm:presLayoutVars>
          <dgm:animLvl val="lvl"/>
          <dgm:resizeHandles val="exact"/>
        </dgm:presLayoutVars>
      </dgm:prSet>
      <dgm:spPr/>
    </dgm:pt>
    <dgm:pt modelId="{1EAE265C-5206-4BC9-B1E7-337E13EE2168}" type="pres">
      <dgm:prSet presAssocID="{89B20A7F-F115-401D-AF7A-B0601BD80068}" presName="parentText" presStyleLbl="node1" presStyleIdx="0" presStyleCnt="2">
        <dgm:presLayoutVars>
          <dgm:chMax val="0"/>
          <dgm:bulletEnabled val="1"/>
        </dgm:presLayoutVars>
      </dgm:prSet>
      <dgm:spPr/>
    </dgm:pt>
    <dgm:pt modelId="{1D291434-6573-4CDD-8817-7EE52BD7F1F9}" type="pres">
      <dgm:prSet presAssocID="{89B20A7F-F115-401D-AF7A-B0601BD80068}" presName="childText" presStyleLbl="revTx" presStyleIdx="0" presStyleCnt="2">
        <dgm:presLayoutVars>
          <dgm:bulletEnabled val="1"/>
        </dgm:presLayoutVars>
      </dgm:prSet>
      <dgm:spPr/>
    </dgm:pt>
    <dgm:pt modelId="{7E96F6C5-BD22-4186-BCCC-A77F85B7D32F}" type="pres">
      <dgm:prSet presAssocID="{1A0F5E17-2DFA-4F9A-99ED-5DBF6DAB9CD9}" presName="parentText" presStyleLbl="node1" presStyleIdx="1" presStyleCnt="2">
        <dgm:presLayoutVars>
          <dgm:chMax val="0"/>
          <dgm:bulletEnabled val="1"/>
        </dgm:presLayoutVars>
      </dgm:prSet>
      <dgm:spPr/>
    </dgm:pt>
    <dgm:pt modelId="{05FA1172-6228-468A-AD0D-AFF7C0FDEC2A}" type="pres">
      <dgm:prSet presAssocID="{1A0F5E17-2DFA-4F9A-99ED-5DBF6DAB9CD9}" presName="childText" presStyleLbl="revTx" presStyleIdx="1" presStyleCnt="2">
        <dgm:presLayoutVars>
          <dgm:bulletEnabled val="1"/>
        </dgm:presLayoutVars>
      </dgm:prSet>
      <dgm:spPr/>
    </dgm:pt>
  </dgm:ptLst>
  <dgm:cxnLst>
    <dgm:cxn modelId="{62492F03-B100-4613-872C-DDAEA13AD38B}" type="presOf" srcId="{1A0F5E17-2DFA-4F9A-99ED-5DBF6DAB9CD9}" destId="{7E96F6C5-BD22-4186-BCCC-A77F85B7D32F}" srcOrd="0" destOrd="0" presId="urn:microsoft.com/office/officeart/2005/8/layout/vList2"/>
    <dgm:cxn modelId="{060C4814-9301-4CB1-9D64-1651B8ED4A57}" type="presOf" srcId="{849139E1-711A-4EE2-9D61-7F341A6A3B2A}" destId="{05FA1172-6228-468A-AD0D-AFF7C0FDEC2A}" srcOrd="0" destOrd="0" presId="urn:microsoft.com/office/officeart/2005/8/layout/vList2"/>
    <dgm:cxn modelId="{0DB34615-10FD-43F2-9745-7E277629E380}" type="presOf" srcId="{AC482224-112D-41A0-90D9-C62A4C9E7CDD}" destId="{1D291434-6573-4CDD-8817-7EE52BD7F1F9}" srcOrd="0" destOrd="0" presId="urn:microsoft.com/office/officeart/2005/8/layout/vList2"/>
    <dgm:cxn modelId="{CA525A64-3B45-4F35-BD6B-1E6872850807}" type="presOf" srcId="{89B20A7F-F115-401D-AF7A-B0601BD80068}" destId="{1EAE265C-5206-4BC9-B1E7-337E13EE2168}" srcOrd="0" destOrd="0" presId="urn:microsoft.com/office/officeart/2005/8/layout/vList2"/>
    <dgm:cxn modelId="{D9203A72-2329-40FC-8512-8F8D43E257AC}" srcId="{84C35765-96FF-4762-822E-6964CB965F76}" destId="{89B20A7F-F115-401D-AF7A-B0601BD80068}" srcOrd="0" destOrd="0" parTransId="{828E3BBE-5381-4BC2-9266-909AFF0FD0BA}" sibTransId="{7B273028-DDC6-4B45-8B45-97C91B9FBD8D}"/>
    <dgm:cxn modelId="{8415498E-FF2D-4E49-AF53-DC23FEA97C3E}" type="presOf" srcId="{84C35765-96FF-4762-822E-6964CB965F76}" destId="{70617F84-DAC6-43A7-8D3D-362AA365D1B8}" srcOrd="0" destOrd="0" presId="urn:microsoft.com/office/officeart/2005/8/layout/vList2"/>
    <dgm:cxn modelId="{32B2E193-2F33-4BF8-8BF9-6C32AA0D807D}" srcId="{84C35765-96FF-4762-822E-6964CB965F76}" destId="{1A0F5E17-2DFA-4F9A-99ED-5DBF6DAB9CD9}" srcOrd="1" destOrd="0" parTransId="{9117A35D-2136-4011-8CB8-974795872390}" sibTransId="{DE301A61-7008-4CFC-947A-AF24C6DE69C6}"/>
    <dgm:cxn modelId="{F253BC99-B2C0-4D87-9FC2-BC7EC9BFA354}" srcId="{89B20A7F-F115-401D-AF7A-B0601BD80068}" destId="{AC482224-112D-41A0-90D9-C62A4C9E7CDD}" srcOrd="0" destOrd="0" parTransId="{5BFC2CE1-F749-4CE2-88E2-654527851537}" sibTransId="{834CDB62-B9BA-4BD8-AEC1-75C7085F3062}"/>
    <dgm:cxn modelId="{5E8C4EEF-A0A6-443D-8D2A-778EB3318004}" srcId="{1A0F5E17-2DFA-4F9A-99ED-5DBF6DAB9CD9}" destId="{849139E1-711A-4EE2-9D61-7F341A6A3B2A}" srcOrd="0" destOrd="0" parTransId="{6C3E08B4-EBC1-465D-9D5B-42167D5B4C20}" sibTransId="{52104BA0-3933-4797-BD9A-0353D43F1513}"/>
    <dgm:cxn modelId="{23C2111C-815F-4621-ADF2-62ED26791192}" type="presParOf" srcId="{70617F84-DAC6-43A7-8D3D-362AA365D1B8}" destId="{1EAE265C-5206-4BC9-B1E7-337E13EE2168}" srcOrd="0" destOrd="0" presId="urn:microsoft.com/office/officeart/2005/8/layout/vList2"/>
    <dgm:cxn modelId="{A629B647-A3FF-4D77-9F46-F4E74B3AEB45}" type="presParOf" srcId="{70617F84-DAC6-43A7-8D3D-362AA365D1B8}" destId="{1D291434-6573-4CDD-8817-7EE52BD7F1F9}" srcOrd="1" destOrd="0" presId="urn:microsoft.com/office/officeart/2005/8/layout/vList2"/>
    <dgm:cxn modelId="{09378DD3-BE70-4F9F-901E-E14993703F4A}" type="presParOf" srcId="{70617F84-DAC6-43A7-8D3D-362AA365D1B8}" destId="{7E96F6C5-BD22-4186-BCCC-A77F85B7D32F}" srcOrd="2" destOrd="0" presId="urn:microsoft.com/office/officeart/2005/8/layout/vList2"/>
    <dgm:cxn modelId="{2351F239-80D0-441E-BF6B-59B689B1CD03}" type="presParOf" srcId="{70617F84-DAC6-43A7-8D3D-362AA365D1B8}" destId="{05FA1172-6228-468A-AD0D-AFF7C0FDEC2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F1F4B1-316C-46EC-842C-D9970082746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3E5C761-326F-4299-9BC3-C449EB206A55}">
      <dgm:prSet/>
      <dgm:spPr/>
      <dgm:t>
        <a:bodyPr/>
        <a:lstStyle/>
        <a:p>
          <a:pPr>
            <a:lnSpc>
              <a:spcPct val="100000"/>
            </a:lnSpc>
          </a:pPr>
          <a:r>
            <a:rPr lang="en-US"/>
            <a:t>Perceptions/experiences of working relationships/teamwork</a:t>
          </a:r>
        </a:p>
      </dgm:t>
    </dgm:pt>
    <dgm:pt modelId="{94C111CD-73B1-4323-8353-78BE2692DE1F}" type="parTrans" cxnId="{A4A359AA-8329-4C67-B118-14FD6CAB39A7}">
      <dgm:prSet/>
      <dgm:spPr/>
      <dgm:t>
        <a:bodyPr/>
        <a:lstStyle/>
        <a:p>
          <a:endParaRPr lang="en-US"/>
        </a:p>
      </dgm:t>
    </dgm:pt>
    <dgm:pt modelId="{8B571156-4E76-48D2-A9B1-7250BBCF227E}" type="sibTrans" cxnId="{A4A359AA-8329-4C67-B118-14FD6CAB39A7}">
      <dgm:prSet/>
      <dgm:spPr/>
      <dgm:t>
        <a:bodyPr/>
        <a:lstStyle/>
        <a:p>
          <a:pPr>
            <a:lnSpc>
              <a:spcPct val="100000"/>
            </a:lnSpc>
          </a:pPr>
          <a:endParaRPr lang="en-US"/>
        </a:p>
      </dgm:t>
    </dgm:pt>
    <dgm:pt modelId="{BEBA39FC-4912-4A7D-99CD-6DD446EB6A3C}">
      <dgm:prSet/>
      <dgm:spPr/>
      <dgm:t>
        <a:bodyPr/>
        <a:lstStyle/>
        <a:p>
          <a:pPr>
            <a:lnSpc>
              <a:spcPct val="100000"/>
            </a:lnSpc>
          </a:pPr>
          <a:r>
            <a:rPr lang="en-US"/>
            <a:t>Behaviors/skills</a:t>
          </a:r>
        </a:p>
      </dgm:t>
    </dgm:pt>
    <dgm:pt modelId="{84606692-57A7-4E89-99C6-CDCA41C0CAE5}" type="parTrans" cxnId="{8FCE4272-7094-4ECB-8B1B-A39B7A616D23}">
      <dgm:prSet/>
      <dgm:spPr/>
      <dgm:t>
        <a:bodyPr/>
        <a:lstStyle/>
        <a:p>
          <a:endParaRPr lang="en-US"/>
        </a:p>
      </dgm:t>
    </dgm:pt>
    <dgm:pt modelId="{E48363BE-351B-49AD-B8CB-E71BC929E77B}" type="sibTrans" cxnId="{8FCE4272-7094-4ECB-8B1B-A39B7A616D23}">
      <dgm:prSet/>
      <dgm:spPr/>
      <dgm:t>
        <a:bodyPr/>
        <a:lstStyle/>
        <a:p>
          <a:pPr>
            <a:lnSpc>
              <a:spcPct val="100000"/>
            </a:lnSpc>
          </a:pPr>
          <a:endParaRPr lang="en-US"/>
        </a:p>
      </dgm:t>
    </dgm:pt>
    <dgm:pt modelId="{90E47B54-A926-4534-A309-5DCEE19EACA5}">
      <dgm:prSet/>
      <dgm:spPr/>
      <dgm:t>
        <a:bodyPr/>
        <a:lstStyle/>
        <a:p>
          <a:pPr>
            <a:lnSpc>
              <a:spcPct val="100000"/>
            </a:lnSpc>
          </a:pPr>
          <a:r>
            <a:rPr lang="en-US"/>
            <a:t>Attitudes, values, beliefs regarding IPC/IPE and other professions</a:t>
          </a:r>
        </a:p>
      </dgm:t>
    </dgm:pt>
    <dgm:pt modelId="{F4568238-CDE5-475A-BED0-91E1D82A551D}" type="parTrans" cxnId="{FADAE87F-56E4-4D65-A949-E678999D9043}">
      <dgm:prSet/>
      <dgm:spPr/>
      <dgm:t>
        <a:bodyPr/>
        <a:lstStyle/>
        <a:p>
          <a:endParaRPr lang="en-US"/>
        </a:p>
      </dgm:t>
    </dgm:pt>
    <dgm:pt modelId="{A575742C-D1D0-4D9F-849E-B468B6E86C11}" type="sibTrans" cxnId="{FADAE87F-56E4-4D65-A949-E678999D9043}">
      <dgm:prSet/>
      <dgm:spPr/>
      <dgm:t>
        <a:bodyPr/>
        <a:lstStyle/>
        <a:p>
          <a:pPr>
            <a:lnSpc>
              <a:spcPct val="100000"/>
            </a:lnSpc>
          </a:pPr>
          <a:endParaRPr lang="en-US"/>
        </a:p>
      </dgm:t>
    </dgm:pt>
    <dgm:pt modelId="{071AE651-4914-47B6-AF4D-3F455892B5AA}">
      <dgm:prSet/>
      <dgm:spPr/>
      <dgm:t>
        <a:bodyPr/>
        <a:lstStyle/>
        <a:p>
          <a:pPr>
            <a:lnSpc>
              <a:spcPct val="100000"/>
            </a:lnSpc>
          </a:pPr>
          <a:r>
            <a:rPr lang="en-US"/>
            <a:t>Organizational environment/culture</a:t>
          </a:r>
        </a:p>
      </dgm:t>
    </dgm:pt>
    <dgm:pt modelId="{8FA9EBEF-FC50-4431-A6C0-5A86EFC4118D}" type="parTrans" cxnId="{643735C0-1053-47FA-8D08-63A59D54DDAE}">
      <dgm:prSet/>
      <dgm:spPr/>
      <dgm:t>
        <a:bodyPr/>
        <a:lstStyle/>
        <a:p>
          <a:endParaRPr lang="en-US"/>
        </a:p>
      </dgm:t>
    </dgm:pt>
    <dgm:pt modelId="{CE4D4A02-EA90-4B6B-9C46-34A15FB64B70}" type="sibTrans" cxnId="{643735C0-1053-47FA-8D08-63A59D54DDAE}">
      <dgm:prSet/>
      <dgm:spPr/>
      <dgm:t>
        <a:bodyPr/>
        <a:lstStyle/>
        <a:p>
          <a:pPr>
            <a:lnSpc>
              <a:spcPct val="100000"/>
            </a:lnSpc>
          </a:pPr>
          <a:endParaRPr lang="en-US"/>
        </a:p>
      </dgm:t>
    </dgm:pt>
    <dgm:pt modelId="{3D25CD6F-D54C-4F05-AD96-B4E86002F062}">
      <dgm:prSet/>
      <dgm:spPr/>
      <dgm:t>
        <a:bodyPr/>
        <a:lstStyle/>
        <a:p>
          <a:pPr>
            <a:lnSpc>
              <a:spcPct val="100000"/>
            </a:lnSpc>
          </a:pPr>
          <a:r>
            <a:rPr lang="en-US"/>
            <a:t>Satisfaction with training</a:t>
          </a:r>
        </a:p>
      </dgm:t>
    </dgm:pt>
    <dgm:pt modelId="{E500F774-F764-4B4C-B427-D2DD8061602D}" type="parTrans" cxnId="{0035453B-B99E-4ADC-ABB8-7650FEEC140A}">
      <dgm:prSet/>
      <dgm:spPr/>
      <dgm:t>
        <a:bodyPr/>
        <a:lstStyle/>
        <a:p>
          <a:endParaRPr lang="en-US"/>
        </a:p>
      </dgm:t>
    </dgm:pt>
    <dgm:pt modelId="{172D5D8D-4A58-4C6F-A985-BBFBCF6DBA74}" type="sibTrans" cxnId="{0035453B-B99E-4ADC-ABB8-7650FEEC140A}">
      <dgm:prSet/>
      <dgm:spPr/>
      <dgm:t>
        <a:bodyPr/>
        <a:lstStyle/>
        <a:p>
          <a:pPr>
            <a:lnSpc>
              <a:spcPct val="100000"/>
            </a:lnSpc>
          </a:pPr>
          <a:endParaRPr lang="en-US"/>
        </a:p>
      </dgm:t>
    </dgm:pt>
    <dgm:pt modelId="{C6DEEC45-CDEE-4B73-891B-C08F3C9CF1E6}">
      <dgm:prSet/>
      <dgm:spPr/>
      <dgm:t>
        <a:bodyPr/>
        <a:lstStyle/>
        <a:p>
          <a:pPr>
            <a:lnSpc>
              <a:spcPct val="100000"/>
            </a:lnSpc>
          </a:pPr>
          <a:r>
            <a:rPr lang="en-US"/>
            <a:t>Patient-level factors (health status, experience of care/satisfaction)</a:t>
          </a:r>
        </a:p>
      </dgm:t>
    </dgm:pt>
    <dgm:pt modelId="{D0D5BEC5-47DC-4646-85CE-3A8CB1B0976D}" type="parTrans" cxnId="{0827DAB3-08E7-46A6-A45D-3BF00A6B8415}">
      <dgm:prSet/>
      <dgm:spPr/>
      <dgm:t>
        <a:bodyPr/>
        <a:lstStyle/>
        <a:p>
          <a:endParaRPr lang="en-US"/>
        </a:p>
      </dgm:t>
    </dgm:pt>
    <dgm:pt modelId="{32B891D1-D4D2-495E-9783-BD91DFBB28E6}" type="sibTrans" cxnId="{0827DAB3-08E7-46A6-A45D-3BF00A6B8415}">
      <dgm:prSet/>
      <dgm:spPr/>
      <dgm:t>
        <a:bodyPr/>
        <a:lstStyle/>
        <a:p>
          <a:pPr>
            <a:lnSpc>
              <a:spcPct val="100000"/>
            </a:lnSpc>
          </a:pPr>
          <a:endParaRPr lang="en-US"/>
        </a:p>
      </dgm:t>
    </dgm:pt>
    <dgm:pt modelId="{7A632730-0802-4BC1-8E7F-23CB95AD5E4B}">
      <dgm:prSet/>
      <dgm:spPr/>
      <dgm:t>
        <a:bodyPr/>
        <a:lstStyle/>
        <a:p>
          <a:pPr>
            <a:lnSpc>
              <a:spcPct val="100000"/>
            </a:lnSpc>
          </a:pPr>
          <a:r>
            <a:rPr lang="en-US"/>
            <a:t>Organizational outcomes of care</a:t>
          </a:r>
        </a:p>
      </dgm:t>
    </dgm:pt>
    <dgm:pt modelId="{3BEF3444-6947-4A4D-9F82-948D145553C6}" type="parTrans" cxnId="{1D00AE1E-255D-476E-B8A0-1C2C2901D8D8}">
      <dgm:prSet/>
      <dgm:spPr/>
      <dgm:t>
        <a:bodyPr/>
        <a:lstStyle/>
        <a:p>
          <a:endParaRPr lang="en-US"/>
        </a:p>
      </dgm:t>
    </dgm:pt>
    <dgm:pt modelId="{5ED0710A-BB9C-4623-8C76-D14E6A8BD858}" type="sibTrans" cxnId="{1D00AE1E-255D-476E-B8A0-1C2C2901D8D8}">
      <dgm:prSet/>
      <dgm:spPr/>
      <dgm:t>
        <a:bodyPr/>
        <a:lstStyle/>
        <a:p>
          <a:pPr>
            <a:lnSpc>
              <a:spcPct val="100000"/>
            </a:lnSpc>
          </a:pPr>
          <a:endParaRPr lang="en-US"/>
        </a:p>
      </dgm:t>
    </dgm:pt>
    <dgm:pt modelId="{677734E0-369B-4395-A7E4-63689E09FE30}">
      <dgm:prSet/>
      <dgm:spPr/>
      <dgm:t>
        <a:bodyPr/>
        <a:lstStyle/>
        <a:p>
          <a:pPr>
            <a:lnSpc>
              <a:spcPct val="100000"/>
            </a:lnSpc>
          </a:pPr>
          <a:r>
            <a:rPr lang="en-US"/>
            <a:t>Population health</a:t>
          </a:r>
        </a:p>
      </dgm:t>
    </dgm:pt>
    <dgm:pt modelId="{DDEF1525-740B-4613-BC76-67C48D16ADEF}" type="parTrans" cxnId="{D8D0CDBA-2E68-4852-B6F0-7F4259A579D1}">
      <dgm:prSet/>
      <dgm:spPr/>
      <dgm:t>
        <a:bodyPr/>
        <a:lstStyle/>
        <a:p>
          <a:endParaRPr lang="en-US"/>
        </a:p>
      </dgm:t>
    </dgm:pt>
    <dgm:pt modelId="{78802301-E107-418D-9A9F-8BDE17D80C1C}" type="sibTrans" cxnId="{D8D0CDBA-2E68-4852-B6F0-7F4259A579D1}">
      <dgm:prSet/>
      <dgm:spPr/>
      <dgm:t>
        <a:bodyPr/>
        <a:lstStyle/>
        <a:p>
          <a:endParaRPr lang="en-US"/>
        </a:p>
      </dgm:t>
    </dgm:pt>
    <dgm:pt modelId="{35F0DA62-42E7-4EFF-B788-1212B5E712FF}" type="pres">
      <dgm:prSet presAssocID="{44F1F4B1-316C-46EC-842C-D99700827461}" presName="root" presStyleCnt="0">
        <dgm:presLayoutVars>
          <dgm:dir/>
          <dgm:resizeHandles val="exact"/>
        </dgm:presLayoutVars>
      </dgm:prSet>
      <dgm:spPr/>
    </dgm:pt>
    <dgm:pt modelId="{EFF3F6F8-E75D-42B4-8512-CC8D20736010}" type="pres">
      <dgm:prSet presAssocID="{44F1F4B1-316C-46EC-842C-D99700827461}" presName="container" presStyleCnt="0">
        <dgm:presLayoutVars>
          <dgm:dir/>
          <dgm:resizeHandles val="exact"/>
        </dgm:presLayoutVars>
      </dgm:prSet>
      <dgm:spPr/>
    </dgm:pt>
    <dgm:pt modelId="{BBB2349D-935F-4956-824F-0F45CCDF1FC0}" type="pres">
      <dgm:prSet presAssocID="{E3E5C761-326F-4299-9BC3-C449EB206A55}" presName="compNode" presStyleCnt="0"/>
      <dgm:spPr/>
    </dgm:pt>
    <dgm:pt modelId="{06AC1B7B-2D8A-4183-BD4D-D09A97F57A9B}" type="pres">
      <dgm:prSet presAssocID="{E3E5C761-326F-4299-9BC3-C449EB206A55}" presName="iconBgRect" presStyleLbl="bgShp" presStyleIdx="0" presStyleCnt="8"/>
      <dgm:spPr/>
    </dgm:pt>
    <dgm:pt modelId="{592026C6-77D4-46F8-8C27-E09BF2B11B2A}" type="pres">
      <dgm:prSet presAssocID="{E3E5C761-326F-4299-9BC3-C449EB206A55}"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ers"/>
        </a:ext>
      </dgm:extLst>
    </dgm:pt>
    <dgm:pt modelId="{A69DEC6F-9CEA-47F0-8457-DF556A4E7F4D}" type="pres">
      <dgm:prSet presAssocID="{E3E5C761-326F-4299-9BC3-C449EB206A55}" presName="spaceRect" presStyleCnt="0"/>
      <dgm:spPr/>
    </dgm:pt>
    <dgm:pt modelId="{7F45C179-7AE7-4C53-95E0-F455D68EA454}" type="pres">
      <dgm:prSet presAssocID="{E3E5C761-326F-4299-9BC3-C449EB206A55}" presName="textRect" presStyleLbl="revTx" presStyleIdx="0" presStyleCnt="8">
        <dgm:presLayoutVars>
          <dgm:chMax val="1"/>
          <dgm:chPref val="1"/>
        </dgm:presLayoutVars>
      </dgm:prSet>
      <dgm:spPr/>
    </dgm:pt>
    <dgm:pt modelId="{97500BD3-4187-44CA-B8CC-C8B6497152C1}" type="pres">
      <dgm:prSet presAssocID="{8B571156-4E76-48D2-A9B1-7250BBCF227E}" presName="sibTrans" presStyleLbl="sibTrans2D1" presStyleIdx="0" presStyleCnt="0"/>
      <dgm:spPr/>
    </dgm:pt>
    <dgm:pt modelId="{5A9B0C85-079E-4344-8070-F3DCB2F12D3E}" type="pres">
      <dgm:prSet presAssocID="{BEBA39FC-4912-4A7D-99CD-6DD446EB6A3C}" presName="compNode" presStyleCnt="0"/>
      <dgm:spPr/>
    </dgm:pt>
    <dgm:pt modelId="{7F4A4157-A794-4FAF-927F-DC0C241CC12E}" type="pres">
      <dgm:prSet presAssocID="{BEBA39FC-4912-4A7D-99CD-6DD446EB6A3C}" presName="iconBgRect" presStyleLbl="bgShp" presStyleIdx="1" presStyleCnt="8"/>
      <dgm:spPr/>
    </dgm:pt>
    <dgm:pt modelId="{F158FBA2-6540-4A23-AA25-AE9926D05725}" type="pres">
      <dgm:prSet presAssocID="{BEBA39FC-4912-4A7D-99CD-6DD446EB6A3C}"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EB01DC21-0FBC-47FE-AE5B-7E906A49E1D7}" type="pres">
      <dgm:prSet presAssocID="{BEBA39FC-4912-4A7D-99CD-6DD446EB6A3C}" presName="spaceRect" presStyleCnt="0"/>
      <dgm:spPr/>
    </dgm:pt>
    <dgm:pt modelId="{DB367EBD-3C17-4213-B41C-383FF7F42A26}" type="pres">
      <dgm:prSet presAssocID="{BEBA39FC-4912-4A7D-99CD-6DD446EB6A3C}" presName="textRect" presStyleLbl="revTx" presStyleIdx="1" presStyleCnt="8">
        <dgm:presLayoutVars>
          <dgm:chMax val="1"/>
          <dgm:chPref val="1"/>
        </dgm:presLayoutVars>
      </dgm:prSet>
      <dgm:spPr/>
    </dgm:pt>
    <dgm:pt modelId="{7FA1BC6B-11E1-4BE8-B299-8883366D4287}" type="pres">
      <dgm:prSet presAssocID="{E48363BE-351B-49AD-B8CB-E71BC929E77B}" presName="sibTrans" presStyleLbl="sibTrans2D1" presStyleIdx="0" presStyleCnt="0"/>
      <dgm:spPr/>
    </dgm:pt>
    <dgm:pt modelId="{C8F6967D-7988-4E56-9CA2-58CF79B613D0}" type="pres">
      <dgm:prSet presAssocID="{90E47B54-A926-4534-A309-5DCEE19EACA5}" presName="compNode" presStyleCnt="0"/>
      <dgm:spPr/>
    </dgm:pt>
    <dgm:pt modelId="{40296F92-B3B0-4D09-90FD-13FF8FCD7417}" type="pres">
      <dgm:prSet presAssocID="{90E47B54-A926-4534-A309-5DCEE19EACA5}" presName="iconBgRect" presStyleLbl="bgShp" presStyleIdx="2" presStyleCnt="8"/>
      <dgm:spPr/>
    </dgm:pt>
    <dgm:pt modelId="{32136150-E137-4A49-8362-C898696529BF}" type="pres">
      <dgm:prSet presAssocID="{90E47B54-A926-4534-A309-5DCEE19EACA5}"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estions"/>
        </a:ext>
      </dgm:extLst>
    </dgm:pt>
    <dgm:pt modelId="{9AF16760-942F-46D4-B8E5-04484F3DF1B3}" type="pres">
      <dgm:prSet presAssocID="{90E47B54-A926-4534-A309-5DCEE19EACA5}" presName="spaceRect" presStyleCnt="0"/>
      <dgm:spPr/>
    </dgm:pt>
    <dgm:pt modelId="{F9BD5B24-5E2E-4B89-ABA8-E14FB833D622}" type="pres">
      <dgm:prSet presAssocID="{90E47B54-A926-4534-A309-5DCEE19EACA5}" presName="textRect" presStyleLbl="revTx" presStyleIdx="2" presStyleCnt="8">
        <dgm:presLayoutVars>
          <dgm:chMax val="1"/>
          <dgm:chPref val="1"/>
        </dgm:presLayoutVars>
      </dgm:prSet>
      <dgm:spPr/>
    </dgm:pt>
    <dgm:pt modelId="{572B6564-B382-4DB9-BA21-FABE7580CE84}" type="pres">
      <dgm:prSet presAssocID="{A575742C-D1D0-4D9F-849E-B468B6E86C11}" presName="sibTrans" presStyleLbl="sibTrans2D1" presStyleIdx="0" presStyleCnt="0"/>
      <dgm:spPr/>
    </dgm:pt>
    <dgm:pt modelId="{2E4CEE76-F0CB-4C1E-AE16-FF72FF4AB5E3}" type="pres">
      <dgm:prSet presAssocID="{071AE651-4914-47B6-AF4D-3F455892B5AA}" presName="compNode" presStyleCnt="0"/>
      <dgm:spPr/>
    </dgm:pt>
    <dgm:pt modelId="{AF2F061C-73DC-4B4F-A9BB-1B4B9AB7D973}" type="pres">
      <dgm:prSet presAssocID="{071AE651-4914-47B6-AF4D-3F455892B5AA}" presName="iconBgRect" presStyleLbl="bgShp" presStyleIdx="3" presStyleCnt="8"/>
      <dgm:spPr/>
    </dgm:pt>
    <dgm:pt modelId="{5B8B1AC6-2128-4B54-89AC-88D3FA14C709}" type="pres">
      <dgm:prSet presAssocID="{071AE651-4914-47B6-AF4D-3F455892B5AA}"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ierarchy"/>
        </a:ext>
      </dgm:extLst>
    </dgm:pt>
    <dgm:pt modelId="{28AB6509-39A2-4AF3-9C35-E5E15DAD3320}" type="pres">
      <dgm:prSet presAssocID="{071AE651-4914-47B6-AF4D-3F455892B5AA}" presName="spaceRect" presStyleCnt="0"/>
      <dgm:spPr/>
    </dgm:pt>
    <dgm:pt modelId="{0FC9C7C4-ACEE-4D49-B0D0-8B1AB9105525}" type="pres">
      <dgm:prSet presAssocID="{071AE651-4914-47B6-AF4D-3F455892B5AA}" presName="textRect" presStyleLbl="revTx" presStyleIdx="3" presStyleCnt="8">
        <dgm:presLayoutVars>
          <dgm:chMax val="1"/>
          <dgm:chPref val="1"/>
        </dgm:presLayoutVars>
      </dgm:prSet>
      <dgm:spPr/>
    </dgm:pt>
    <dgm:pt modelId="{172184E1-4864-496F-B48A-69D08BBF62BC}" type="pres">
      <dgm:prSet presAssocID="{CE4D4A02-EA90-4B6B-9C46-34A15FB64B70}" presName="sibTrans" presStyleLbl="sibTrans2D1" presStyleIdx="0" presStyleCnt="0"/>
      <dgm:spPr/>
    </dgm:pt>
    <dgm:pt modelId="{CFE56B5B-DC88-4A10-9F6C-39E2C008A066}" type="pres">
      <dgm:prSet presAssocID="{3D25CD6F-D54C-4F05-AD96-B4E86002F062}" presName="compNode" presStyleCnt="0"/>
      <dgm:spPr/>
    </dgm:pt>
    <dgm:pt modelId="{DC0E3AE4-26EC-4335-A58F-39189D2C9032}" type="pres">
      <dgm:prSet presAssocID="{3D25CD6F-D54C-4F05-AD96-B4E86002F062}" presName="iconBgRect" presStyleLbl="bgShp" presStyleIdx="4" presStyleCnt="8"/>
      <dgm:spPr/>
    </dgm:pt>
    <dgm:pt modelId="{B4D59E82-04A7-4564-8A67-F24739BF0299}" type="pres">
      <dgm:prSet presAssocID="{3D25CD6F-D54C-4F05-AD96-B4E86002F062}"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eacher"/>
        </a:ext>
      </dgm:extLst>
    </dgm:pt>
    <dgm:pt modelId="{094EB2A6-1272-426D-BCE6-6BA4DFCEFEB6}" type="pres">
      <dgm:prSet presAssocID="{3D25CD6F-D54C-4F05-AD96-B4E86002F062}" presName="spaceRect" presStyleCnt="0"/>
      <dgm:spPr/>
    </dgm:pt>
    <dgm:pt modelId="{C536177B-3A33-4E29-8F23-4701A471868A}" type="pres">
      <dgm:prSet presAssocID="{3D25CD6F-D54C-4F05-AD96-B4E86002F062}" presName="textRect" presStyleLbl="revTx" presStyleIdx="4" presStyleCnt="8">
        <dgm:presLayoutVars>
          <dgm:chMax val="1"/>
          <dgm:chPref val="1"/>
        </dgm:presLayoutVars>
      </dgm:prSet>
      <dgm:spPr/>
    </dgm:pt>
    <dgm:pt modelId="{1F9F63B6-F80E-41E3-AF75-ECF51604B3FD}" type="pres">
      <dgm:prSet presAssocID="{172D5D8D-4A58-4C6F-A985-BBFBCF6DBA74}" presName="sibTrans" presStyleLbl="sibTrans2D1" presStyleIdx="0" presStyleCnt="0"/>
      <dgm:spPr/>
    </dgm:pt>
    <dgm:pt modelId="{30D919C2-80AB-4530-B1F2-0EC1B6179156}" type="pres">
      <dgm:prSet presAssocID="{C6DEEC45-CDEE-4B73-891B-C08F3C9CF1E6}" presName="compNode" presStyleCnt="0"/>
      <dgm:spPr/>
    </dgm:pt>
    <dgm:pt modelId="{CE2DFF43-758F-4092-81F4-11DFC9D995F7}" type="pres">
      <dgm:prSet presAssocID="{C6DEEC45-CDEE-4B73-891B-C08F3C9CF1E6}" presName="iconBgRect" presStyleLbl="bgShp" presStyleIdx="5" presStyleCnt="8"/>
      <dgm:spPr/>
    </dgm:pt>
    <dgm:pt modelId="{EFB06871-226A-48A8-B4FA-6D177C7E32A3}" type="pres">
      <dgm:prSet presAssocID="{C6DEEC45-CDEE-4B73-891B-C08F3C9CF1E6}"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ospital"/>
        </a:ext>
      </dgm:extLst>
    </dgm:pt>
    <dgm:pt modelId="{0F9B0C5B-A234-4F3A-A483-19D2E492D650}" type="pres">
      <dgm:prSet presAssocID="{C6DEEC45-CDEE-4B73-891B-C08F3C9CF1E6}" presName="spaceRect" presStyleCnt="0"/>
      <dgm:spPr/>
    </dgm:pt>
    <dgm:pt modelId="{93E166AD-031E-4DFE-88C8-2861ECE70C99}" type="pres">
      <dgm:prSet presAssocID="{C6DEEC45-CDEE-4B73-891B-C08F3C9CF1E6}" presName="textRect" presStyleLbl="revTx" presStyleIdx="5" presStyleCnt="8">
        <dgm:presLayoutVars>
          <dgm:chMax val="1"/>
          <dgm:chPref val="1"/>
        </dgm:presLayoutVars>
      </dgm:prSet>
      <dgm:spPr/>
    </dgm:pt>
    <dgm:pt modelId="{60202D90-62DC-48E4-B7A7-65A22F1C2098}" type="pres">
      <dgm:prSet presAssocID="{32B891D1-D4D2-495E-9783-BD91DFBB28E6}" presName="sibTrans" presStyleLbl="sibTrans2D1" presStyleIdx="0" presStyleCnt="0"/>
      <dgm:spPr/>
    </dgm:pt>
    <dgm:pt modelId="{D718822F-0500-4960-BD97-15358D545B01}" type="pres">
      <dgm:prSet presAssocID="{7A632730-0802-4BC1-8E7F-23CB95AD5E4B}" presName="compNode" presStyleCnt="0"/>
      <dgm:spPr/>
    </dgm:pt>
    <dgm:pt modelId="{1541927C-55FE-4968-ADD1-0198A60B983C}" type="pres">
      <dgm:prSet presAssocID="{7A632730-0802-4BC1-8E7F-23CB95AD5E4B}" presName="iconBgRect" presStyleLbl="bgShp" presStyleIdx="6" presStyleCnt="8"/>
      <dgm:spPr/>
    </dgm:pt>
    <dgm:pt modelId="{25C5B6C7-CF33-4AF3-BEB5-70A0B2F1210B}" type="pres">
      <dgm:prSet presAssocID="{7A632730-0802-4BC1-8E7F-23CB95AD5E4B}"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Stethoscope"/>
        </a:ext>
      </dgm:extLst>
    </dgm:pt>
    <dgm:pt modelId="{AF53C02B-4B73-4178-98F4-7EDF9F275829}" type="pres">
      <dgm:prSet presAssocID="{7A632730-0802-4BC1-8E7F-23CB95AD5E4B}" presName="spaceRect" presStyleCnt="0"/>
      <dgm:spPr/>
    </dgm:pt>
    <dgm:pt modelId="{83D1FF44-ABD7-4ECE-BBF8-EF6B74005F85}" type="pres">
      <dgm:prSet presAssocID="{7A632730-0802-4BC1-8E7F-23CB95AD5E4B}" presName="textRect" presStyleLbl="revTx" presStyleIdx="6" presStyleCnt="8">
        <dgm:presLayoutVars>
          <dgm:chMax val="1"/>
          <dgm:chPref val="1"/>
        </dgm:presLayoutVars>
      </dgm:prSet>
      <dgm:spPr/>
    </dgm:pt>
    <dgm:pt modelId="{7F111543-DA35-41B9-A0BE-113AF15C9016}" type="pres">
      <dgm:prSet presAssocID="{5ED0710A-BB9C-4623-8C76-D14E6A8BD858}" presName="sibTrans" presStyleLbl="sibTrans2D1" presStyleIdx="0" presStyleCnt="0"/>
      <dgm:spPr/>
    </dgm:pt>
    <dgm:pt modelId="{6439501F-3DCA-492A-88AE-935547C7B752}" type="pres">
      <dgm:prSet presAssocID="{677734E0-369B-4395-A7E4-63689E09FE30}" presName="compNode" presStyleCnt="0"/>
      <dgm:spPr/>
    </dgm:pt>
    <dgm:pt modelId="{3B23D9A9-8A16-4355-9096-EDAB502ACAC0}" type="pres">
      <dgm:prSet presAssocID="{677734E0-369B-4395-A7E4-63689E09FE30}" presName="iconBgRect" presStyleLbl="bgShp" presStyleIdx="7" presStyleCnt="8"/>
      <dgm:spPr/>
    </dgm:pt>
    <dgm:pt modelId="{C4A8A22B-8306-4506-B2AB-181FD6E30375}" type="pres">
      <dgm:prSet presAssocID="{677734E0-369B-4395-A7E4-63689E09FE30}"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Medical"/>
        </a:ext>
      </dgm:extLst>
    </dgm:pt>
    <dgm:pt modelId="{E476B8BB-7FE6-4258-9365-5A28C3149C05}" type="pres">
      <dgm:prSet presAssocID="{677734E0-369B-4395-A7E4-63689E09FE30}" presName="spaceRect" presStyleCnt="0"/>
      <dgm:spPr/>
    </dgm:pt>
    <dgm:pt modelId="{FC957446-FF43-4C08-9FDE-7077CE542A29}" type="pres">
      <dgm:prSet presAssocID="{677734E0-369B-4395-A7E4-63689E09FE30}" presName="textRect" presStyleLbl="revTx" presStyleIdx="7" presStyleCnt="8">
        <dgm:presLayoutVars>
          <dgm:chMax val="1"/>
          <dgm:chPref val="1"/>
        </dgm:presLayoutVars>
      </dgm:prSet>
      <dgm:spPr/>
    </dgm:pt>
  </dgm:ptLst>
  <dgm:cxnLst>
    <dgm:cxn modelId="{85E37A04-EEDE-4CF9-81E3-681910069212}" type="presOf" srcId="{677734E0-369B-4395-A7E4-63689E09FE30}" destId="{FC957446-FF43-4C08-9FDE-7077CE542A29}" srcOrd="0" destOrd="0" presId="urn:microsoft.com/office/officeart/2018/2/layout/IconCircleList"/>
    <dgm:cxn modelId="{746E811C-487C-4C1C-AD62-DD1ED1555D6D}" type="presOf" srcId="{071AE651-4914-47B6-AF4D-3F455892B5AA}" destId="{0FC9C7C4-ACEE-4D49-B0D0-8B1AB9105525}" srcOrd="0" destOrd="0" presId="urn:microsoft.com/office/officeart/2018/2/layout/IconCircleList"/>
    <dgm:cxn modelId="{1D00AE1E-255D-476E-B8A0-1C2C2901D8D8}" srcId="{44F1F4B1-316C-46EC-842C-D99700827461}" destId="{7A632730-0802-4BC1-8E7F-23CB95AD5E4B}" srcOrd="6" destOrd="0" parTransId="{3BEF3444-6947-4A4D-9F82-948D145553C6}" sibTransId="{5ED0710A-BB9C-4623-8C76-D14E6A8BD858}"/>
    <dgm:cxn modelId="{9B7D1A21-8122-4B53-A154-2D33BB042B96}" type="presOf" srcId="{44F1F4B1-316C-46EC-842C-D99700827461}" destId="{35F0DA62-42E7-4EFF-B788-1212B5E712FF}" srcOrd="0" destOrd="0" presId="urn:microsoft.com/office/officeart/2018/2/layout/IconCircleList"/>
    <dgm:cxn modelId="{2E98C821-E764-4256-AC21-28B89682BA46}" type="presOf" srcId="{7A632730-0802-4BC1-8E7F-23CB95AD5E4B}" destId="{83D1FF44-ABD7-4ECE-BBF8-EF6B74005F85}" srcOrd="0" destOrd="0" presId="urn:microsoft.com/office/officeart/2018/2/layout/IconCircleList"/>
    <dgm:cxn modelId="{1B011429-4790-4141-ACEC-2BB86C19B01E}" type="presOf" srcId="{BEBA39FC-4912-4A7D-99CD-6DD446EB6A3C}" destId="{DB367EBD-3C17-4213-B41C-383FF7F42A26}" srcOrd="0" destOrd="0" presId="urn:microsoft.com/office/officeart/2018/2/layout/IconCircleList"/>
    <dgm:cxn modelId="{86FEA02E-4719-4F9C-A19E-3AAD92B74F32}" type="presOf" srcId="{32B891D1-D4D2-495E-9783-BD91DFBB28E6}" destId="{60202D90-62DC-48E4-B7A7-65A22F1C2098}" srcOrd="0" destOrd="0" presId="urn:microsoft.com/office/officeart/2018/2/layout/IconCircleList"/>
    <dgm:cxn modelId="{19F27638-235C-46ED-BDC3-3DB98115CA4C}" type="presOf" srcId="{A575742C-D1D0-4D9F-849E-B468B6E86C11}" destId="{572B6564-B382-4DB9-BA21-FABE7580CE84}" srcOrd="0" destOrd="0" presId="urn:microsoft.com/office/officeart/2018/2/layout/IconCircleList"/>
    <dgm:cxn modelId="{0035453B-B99E-4ADC-ABB8-7650FEEC140A}" srcId="{44F1F4B1-316C-46EC-842C-D99700827461}" destId="{3D25CD6F-D54C-4F05-AD96-B4E86002F062}" srcOrd="4" destOrd="0" parTransId="{E500F774-F764-4B4C-B427-D2DD8061602D}" sibTransId="{172D5D8D-4A58-4C6F-A985-BBFBCF6DBA74}"/>
    <dgm:cxn modelId="{AD81E65E-FD76-4432-9F0C-FE955B3D0EB4}" type="presOf" srcId="{5ED0710A-BB9C-4623-8C76-D14E6A8BD858}" destId="{7F111543-DA35-41B9-A0BE-113AF15C9016}" srcOrd="0" destOrd="0" presId="urn:microsoft.com/office/officeart/2018/2/layout/IconCircleList"/>
    <dgm:cxn modelId="{42227149-8CD9-4F96-9B40-C02C1A602355}" type="presOf" srcId="{E48363BE-351B-49AD-B8CB-E71BC929E77B}" destId="{7FA1BC6B-11E1-4BE8-B299-8883366D4287}" srcOrd="0" destOrd="0" presId="urn:microsoft.com/office/officeart/2018/2/layout/IconCircleList"/>
    <dgm:cxn modelId="{D333164F-26D4-4873-A1E3-F413124EF2DB}" type="presOf" srcId="{CE4D4A02-EA90-4B6B-9C46-34A15FB64B70}" destId="{172184E1-4864-496F-B48A-69D08BBF62BC}" srcOrd="0" destOrd="0" presId="urn:microsoft.com/office/officeart/2018/2/layout/IconCircleList"/>
    <dgm:cxn modelId="{8FCE4272-7094-4ECB-8B1B-A39B7A616D23}" srcId="{44F1F4B1-316C-46EC-842C-D99700827461}" destId="{BEBA39FC-4912-4A7D-99CD-6DD446EB6A3C}" srcOrd="1" destOrd="0" parTransId="{84606692-57A7-4E89-99C6-CDCA41C0CAE5}" sibTransId="{E48363BE-351B-49AD-B8CB-E71BC929E77B}"/>
    <dgm:cxn modelId="{73071275-944F-4967-B238-21FF478AD030}" type="presOf" srcId="{8B571156-4E76-48D2-A9B1-7250BBCF227E}" destId="{97500BD3-4187-44CA-B8CC-C8B6497152C1}" srcOrd="0" destOrd="0" presId="urn:microsoft.com/office/officeart/2018/2/layout/IconCircleList"/>
    <dgm:cxn modelId="{FADAE87F-56E4-4D65-A949-E678999D9043}" srcId="{44F1F4B1-316C-46EC-842C-D99700827461}" destId="{90E47B54-A926-4534-A309-5DCEE19EACA5}" srcOrd="2" destOrd="0" parTransId="{F4568238-CDE5-475A-BED0-91E1D82A551D}" sibTransId="{A575742C-D1D0-4D9F-849E-B468B6E86C11}"/>
    <dgm:cxn modelId="{A4A359AA-8329-4C67-B118-14FD6CAB39A7}" srcId="{44F1F4B1-316C-46EC-842C-D99700827461}" destId="{E3E5C761-326F-4299-9BC3-C449EB206A55}" srcOrd="0" destOrd="0" parTransId="{94C111CD-73B1-4323-8353-78BE2692DE1F}" sibTransId="{8B571156-4E76-48D2-A9B1-7250BBCF227E}"/>
    <dgm:cxn modelId="{0827DAB3-08E7-46A6-A45D-3BF00A6B8415}" srcId="{44F1F4B1-316C-46EC-842C-D99700827461}" destId="{C6DEEC45-CDEE-4B73-891B-C08F3C9CF1E6}" srcOrd="5" destOrd="0" parTransId="{D0D5BEC5-47DC-4646-85CE-3A8CB1B0976D}" sibTransId="{32B891D1-D4D2-495E-9783-BD91DFBB28E6}"/>
    <dgm:cxn modelId="{D8D0CDBA-2E68-4852-B6F0-7F4259A579D1}" srcId="{44F1F4B1-316C-46EC-842C-D99700827461}" destId="{677734E0-369B-4395-A7E4-63689E09FE30}" srcOrd="7" destOrd="0" parTransId="{DDEF1525-740B-4613-BC76-67C48D16ADEF}" sibTransId="{78802301-E107-418D-9A9F-8BDE17D80C1C}"/>
    <dgm:cxn modelId="{643735C0-1053-47FA-8D08-63A59D54DDAE}" srcId="{44F1F4B1-316C-46EC-842C-D99700827461}" destId="{071AE651-4914-47B6-AF4D-3F455892B5AA}" srcOrd="3" destOrd="0" parTransId="{8FA9EBEF-FC50-4431-A6C0-5A86EFC4118D}" sibTransId="{CE4D4A02-EA90-4B6B-9C46-34A15FB64B70}"/>
    <dgm:cxn modelId="{3CFAA8C3-9214-47B5-AB5B-D20510717EB8}" type="presOf" srcId="{3D25CD6F-D54C-4F05-AD96-B4E86002F062}" destId="{C536177B-3A33-4E29-8F23-4701A471868A}" srcOrd="0" destOrd="0" presId="urn:microsoft.com/office/officeart/2018/2/layout/IconCircleList"/>
    <dgm:cxn modelId="{47132AC8-3977-43D5-AB8E-481E66F6C051}" type="presOf" srcId="{172D5D8D-4A58-4C6F-A985-BBFBCF6DBA74}" destId="{1F9F63B6-F80E-41E3-AF75-ECF51604B3FD}" srcOrd="0" destOrd="0" presId="urn:microsoft.com/office/officeart/2018/2/layout/IconCircleList"/>
    <dgm:cxn modelId="{CB07ABE2-651B-4788-AA05-C656D5B0BA67}" type="presOf" srcId="{C6DEEC45-CDEE-4B73-891B-C08F3C9CF1E6}" destId="{93E166AD-031E-4DFE-88C8-2861ECE70C99}" srcOrd="0" destOrd="0" presId="urn:microsoft.com/office/officeart/2018/2/layout/IconCircleList"/>
    <dgm:cxn modelId="{74035DE9-F9CB-42D5-A04B-C76DF7D51594}" type="presOf" srcId="{E3E5C761-326F-4299-9BC3-C449EB206A55}" destId="{7F45C179-7AE7-4C53-95E0-F455D68EA454}" srcOrd="0" destOrd="0" presId="urn:microsoft.com/office/officeart/2018/2/layout/IconCircleList"/>
    <dgm:cxn modelId="{2A1B6CE9-558A-4A07-8C0D-2BEAD60314EE}" type="presOf" srcId="{90E47B54-A926-4534-A309-5DCEE19EACA5}" destId="{F9BD5B24-5E2E-4B89-ABA8-E14FB833D622}" srcOrd="0" destOrd="0" presId="urn:microsoft.com/office/officeart/2018/2/layout/IconCircleList"/>
    <dgm:cxn modelId="{175F07BE-DFB1-4625-B01D-F81FE3756C31}" type="presParOf" srcId="{35F0DA62-42E7-4EFF-B788-1212B5E712FF}" destId="{EFF3F6F8-E75D-42B4-8512-CC8D20736010}" srcOrd="0" destOrd="0" presId="urn:microsoft.com/office/officeart/2018/2/layout/IconCircleList"/>
    <dgm:cxn modelId="{EA0F96E9-7177-4ADB-8F9C-59CD8CEFEC12}" type="presParOf" srcId="{EFF3F6F8-E75D-42B4-8512-CC8D20736010}" destId="{BBB2349D-935F-4956-824F-0F45CCDF1FC0}" srcOrd="0" destOrd="0" presId="urn:microsoft.com/office/officeart/2018/2/layout/IconCircleList"/>
    <dgm:cxn modelId="{3BC13822-A138-4699-9268-293341AB4F80}" type="presParOf" srcId="{BBB2349D-935F-4956-824F-0F45CCDF1FC0}" destId="{06AC1B7B-2D8A-4183-BD4D-D09A97F57A9B}" srcOrd="0" destOrd="0" presId="urn:microsoft.com/office/officeart/2018/2/layout/IconCircleList"/>
    <dgm:cxn modelId="{22EE620E-8327-4F1A-AF48-065FB39DEEB5}" type="presParOf" srcId="{BBB2349D-935F-4956-824F-0F45CCDF1FC0}" destId="{592026C6-77D4-46F8-8C27-E09BF2B11B2A}" srcOrd="1" destOrd="0" presId="urn:microsoft.com/office/officeart/2018/2/layout/IconCircleList"/>
    <dgm:cxn modelId="{1391FB91-3469-4C00-B11F-33BF86445863}" type="presParOf" srcId="{BBB2349D-935F-4956-824F-0F45CCDF1FC0}" destId="{A69DEC6F-9CEA-47F0-8457-DF556A4E7F4D}" srcOrd="2" destOrd="0" presId="urn:microsoft.com/office/officeart/2018/2/layout/IconCircleList"/>
    <dgm:cxn modelId="{79D5F81F-F2AC-46F8-A252-7F5B7A6D67C2}" type="presParOf" srcId="{BBB2349D-935F-4956-824F-0F45CCDF1FC0}" destId="{7F45C179-7AE7-4C53-95E0-F455D68EA454}" srcOrd="3" destOrd="0" presId="urn:microsoft.com/office/officeart/2018/2/layout/IconCircleList"/>
    <dgm:cxn modelId="{936B1268-D80B-47A4-9A74-EC523178C409}" type="presParOf" srcId="{EFF3F6F8-E75D-42B4-8512-CC8D20736010}" destId="{97500BD3-4187-44CA-B8CC-C8B6497152C1}" srcOrd="1" destOrd="0" presId="urn:microsoft.com/office/officeart/2018/2/layout/IconCircleList"/>
    <dgm:cxn modelId="{0C5A7015-A25F-4BE9-B907-6442EFE188DB}" type="presParOf" srcId="{EFF3F6F8-E75D-42B4-8512-CC8D20736010}" destId="{5A9B0C85-079E-4344-8070-F3DCB2F12D3E}" srcOrd="2" destOrd="0" presId="urn:microsoft.com/office/officeart/2018/2/layout/IconCircleList"/>
    <dgm:cxn modelId="{3184EB22-40EA-4B91-BC0E-2815E30C92FC}" type="presParOf" srcId="{5A9B0C85-079E-4344-8070-F3DCB2F12D3E}" destId="{7F4A4157-A794-4FAF-927F-DC0C241CC12E}" srcOrd="0" destOrd="0" presId="urn:microsoft.com/office/officeart/2018/2/layout/IconCircleList"/>
    <dgm:cxn modelId="{F0AA5F52-9B3B-49FB-963C-128CEB13E668}" type="presParOf" srcId="{5A9B0C85-079E-4344-8070-F3DCB2F12D3E}" destId="{F158FBA2-6540-4A23-AA25-AE9926D05725}" srcOrd="1" destOrd="0" presId="urn:microsoft.com/office/officeart/2018/2/layout/IconCircleList"/>
    <dgm:cxn modelId="{F7F93279-1968-4E41-ACCD-92F87EEE3EAC}" type="presParOf" srcId="{5A9B0C85-079E-4344-8070-F3DCB2F12D3E}" destId="{EB01DC21-0FBC-47FE-AE5B-7E906A49E1D7}" srcOrd="2" destOrd="0" presId="urn:microsoft.com/office/officeart/2018/2/layout/IconCircleList"/>
    <dgm:cxn modelId="{66A7B356-BF39-457D-963B-2AD46DA5A883}" type="presParOf" srcId="{5A9B0C85-079E-4344-8070-F3DCB2F12D3E}" destId="{DB367EBD-3C17-4213-B41C-383FF7F42A26}" srcOrd="3" destOrd="0" presId="urn:microsoft.com/office/officeart/2018/2/layout/IconCircleList"/>
    <dgm:cxn modelId="{B26E0A55-8AD7-49FA-AB22-26FC52CF1048}" type="presParOf" srcId="{EFF3F6F8-E75D-42B4-8512-CC8D20736010}" destId="{7FA1BC6B-11E1-4BE8-B299-8883366D4287}" srcOrd="3" destOrd="0" presId="urn:microsoft.com/office/officeart/2018/2/layout/IconCircleList"/>
    <dgm:cxn modelId="{887E2355-1EF9-44B4-BEC3-2DB5B583F8CD}" type="presParOf" srcId="{EFF3F6F8-E75D-42B4-8512-CC8D20736010}" destId="{C8F6967D-7988-4E56-9CA2-58CF79B613D0}" srcOrd="4" destOrd="0" presId="urn:microsoft.com/office/officeart/2018/2/layout/IconCircleList"/>
    <dgm:cxn modelId="{79B581B1-1D08-4EA8-99C7-24DA47A83153}" type="presParOf" srcId="{C8F6967D-7988-4E56-9CA2-58CF79B613D0}" destId="{40296F92-B3B0-4D09-90FD-13FF8FCD7417}" srcOrd="0" destOrd="0" presId="urn:microsoft.com/office/officeart/2018/2/layout/IconCircleList"/>
    <dgm:cxn modelId="{27830E36-F1B0-4E2F-8E9B-E74D12447307}" type="presParOf" srcId="{C8F6967D-7988-4E56-9CA2-58CF79B613D0}" destId="{32136150-E137-4A49-8362-C898696529BF}" srcOrd="1" destOrd="0" presId="urn:microsoft.com/office/officeart/2018/2/layout/IconCircleList"/>
    <dgm:cxn modelId="{60A45DDC-88BB-4B74-BAF5-72A1BB510E07}" type="presParOf" srcId="{C8F6967D-7988-4E56-9CA2-58CF79B613D0}" destId="{9AF16760-942F-46D4-B8E5-04484F3DF1B3}" srcOrd="2" destOrd="0" presId="urn:microsoft.com/office/officeart/2018/2/layout/IconCircleList"/>
    <dgm:cxn modelId="{A36E4A59-2FE6-47AC-8427-3E86E31DC07D}" type="presParOf" srcId="{C8F6967D-7988-4E56-9CA2-58CF79B613D0}" destId="{F9BD5B24-5E2E-4B89-ABA8-E14FB833D622}" srcOrd="3" destOrd="0" presId="urn:microsoft.com/office/officeart/2018/2/layout/IconCircleList"/>
    <dgm:cxn modelId="{27D8CFCA-EFAE-47B0-8D86-308B6506A5BF}" type="presParOf" srcId="{EFF3F6F8-E75D-42B4-8512-CC8D20736010}" destId="{572B6564-B382-4DB9-BA21-FABE7580CE84}" srcOrd="5" destOrd="0" presId="urn:microsoft.com/office/officeart/2018/2/layout/IconCircleList"/>
    <dgm:cxn modelId="{A385C31C-44B6-4AB5-ADF7-C12C7A3AAAC6}" type="presParOf" srcId="{EFF3F6F8-E75D-42B4-8512-CC8D20736010}" destId="{2E4CEE76-F0CB-4C1E-AE16-FF72FF4AB5E3}" srcOrd="6" destOrd="0" presId="urn:microsoft.com/office/officeart/2018/2/layout/IconCircleList"/>
    <dgm:cxn modelId="{0D4E9C6D-D72D-4645-83AE-CBA9D77861CF}" type="presParOf" srcId="{2E4CEE76-F0CB-4C1E-AE16-FF72FF4AB5E3}" destId="{AF2F061C-73DC-4B4F-A9BB-1B4B9AB7D973}" srcOrd="0" destOrd="0" presId="urn:microsoft.com/office/officeart/2018/2/layout/IconCircleList"/>
    <dgm:cxn modelId="{55EDCE2D-DB2C-441C-A3C3-333EE614D353}" type="presParOf" srcId="{2E4CEE76-F0CB-4C1E-AE16-FF72FF4AB5E3}" destId="{5B8B1AC6-2128-4B54-89AC-88D3FA14C709}" srcOrd="1" destOrd="0" presId="urn:microsoft.com/office/officeart/2018/2/layout/IconCircleList"/>
    <dgm:cxn modelId="{08F3C074-D104-4A9D-9270-4B8E0C212C36}" type="presParOf" srcId="{2E4CEE76-F0CB-4C1E-AE16-FF72FF4AB5E3}" destId="{28AB6509-39A2-4AF3-9C35-E5E15DAD3320}" srcOrd="2" destOrd="0" presId="urn:microsoft.com/office/officeart/2018/2/layout/IconCircleList"/>
    <dgm:cxn modelId="{0A9F4398-754F-4615-A8FD-48558D4188A1}" type="presParOf" srcId="{2E4CEE76-F0CB-4C1E-AE16-FF72FF4AB5E3}" destId="{0FC9C7C4-ACEE-4D49-B0D0-8B1AB9105525}" srcOrd="3" destOrd="0" presId="urn:microsoft.com/office/officeart/2018/2/layout/IconCircleList"/>
    <dgm:cxn modelId="{92BDB244-F614-4AC4-99A6-3516AA099BBF}" type="presParOf" srcId="{EFF3F6F8-E75D-42B4-8512-CC8D20736010}" destId="{172184E1-4864-496F-B48A-69D08BBF62BC}" srcOrd="7" destOrd="0" presId="urn:microsoft.com/office/officeart/2018/2/layout/IconCircleList"/>
    <dgm:cxn modelId="{825229C7-C41B-47BC-9670-1D83B2AE7E7D}" type="presParOf" srcId="{EFF3F6F8-E75D-42B4-8512-CC8D20736010}" destId="{CFE56B5B-DC88-4A10-9F6C-39E2C008A066}" srcOrd="8" destOrd="0" presId="urn:microsoft.com/office/officeart/2018/2/layout/IconCircleList"/>
    <dgm:cxn modelId="{DD82099B-652B-4D57-A0AC-33DF5C1D8199}" type="presParOf" srcId="{CFE56B5B-DC88-4A10-9F6C-39E2C008A066}" destId="{DC0E3AE4-26EC-4335-A58F-39189D2C9032}" srcOrd="0" destOrd="0" presId="urn:microsoft.com/office/officeart/2018/2/layout/IconCircleList"/>
    <dgm:cxn modelId="{04375A76-51FB-435F-8E44-7A3DAE881059}" type="presParOf" srcId="{CFE56B5B-DC88-4A10-9F6C-39E2C008A066}" destId="{B4D59E82-04A7-4564-8A67-F24739BF0299}" srcOrd="1" destOrd="0" presId="urn:microsoft.com/office/officeart/2018/2/layout/IconCircleList"/>
    <dgm:cxn modelId="{A6EAAF1B-D86F-49B4-A4F7-6768F3432915}" type="presParOf" srcId="{CFE56B5B-DC88-4A10-9F6C-39E2C008A066}" destId="{094EB2A6-1272-426D-BCE6-6BA4DFCEFEB6}" srcOrd="2" destOrd="0" presId="urn:microsoft.com/office/officeart/2018/2/layout/IconCircleList"/>
    <dgm:cxn modelId="{85399DCD-6386-40F6-98B9-D6DBDD66BC28}" type="presParOf" srcId="{CFE56B5B-DC88-4A10-9F6C-39E2C008A066}" destId="{C536177B-3A33-4E29-8F23-4701A471868A}" srcOrd="3" destOrd="0" presId="urn:microsoft.com/office/officeart/2018/2/layout/IconCircleList"/>
    <dgm:cxn modelId="{EE03E78B-E12F-4F54-85B5-9E29944C01C8}" type="presParOf" srcId="{EFF3F6F8-E75D-42B4-8512-CC8D20736010}" destId="{1F9F63B6-F80E-41E3-AF75-ECF51604B3FD}" srcOrd="9" destOrd="0" presId="urn:microsoft.com/office/officeart/2018/2/layout/IconCircleList"/>
    <dgm:cxn modelId="{2928ED10-677B-4BB7-B79E-3FF0A8250C77}" type="presParOf" srcId="{EFF3F6F8-E75D-42B4-8512-CC8D20736010}" destId="{30D919C2-80AB-4530-B1F2-0EC1B6179156}" srcOrd="10" destOrd="0" presId="urn:microsoft.com/office/officeart/2018/2/layout/IconCircleList"/>
    <dgm:cxn modelId="{37575808-324E-49FE-9805-8B0620EF1219}" type="presParOf" srcId="{30D919C2-80AB-4530-B1F2-0EC1B6179156}" destId="{CE2DFF43-758F-4092-81F4-11DFC9D995F7}" srcOrd="0" destOrd="0" presId="urn:microsoft.com/office/officeart/2018/2/layout/IconCircleList"/>
    <dgm:cxn modelId="{1174A964-5681-46C0-B312-494738183A8D}" type="presParOf" srcId="{30D919C2-80AB-4530-B1F2-0EC1B6179156}" destId="{EFB06871-226A-48A8-B4FA-6D177C7E32A3}" srcOrd="1" destOrd="0" presId="urn:microsoft.com/office/officeart/2018/2/layout/IconCircleList"/>
    <dgm:cxn modelId="{51D2D834-1F17-4AE1-B1DB-3B4B5FE49CDD}" type="presParOf" srcId="{30D919C2-80AB-4530-B1F2-0EC1B6179156}" destId="{0F9B0C5B-A234-4F3A-A483-19D2E492D650}" srcOrd="2" destOrd="0" presId="urn:microsoft.com/office/officeart/2018/2/layout/IconCircleList"/>
    <dgm:cxn modelId="{4FAD4678-06EE-417B-ADCD-1E70C3583595}" type="presParOf" srcId="{30D919C2-80AB-4530-B1F2-0EC1B6179156}" destId="{93E166AD-031E-4DFE-88C8-2861ECE70C99}" srcOrd="3" destOrd="0" presId="urn:microsoft.com/office/officeart/2018/2/layout/IconCircleList"/>
    <dgm:cxn modelId="{544B3A8D-E656-411E-ADE4-96314EF70424}" type="presParOf" srcId="{EFF3F6F8-E75D-42B4-8512-CC8D20736010}" destId="{60202D90-62DC-48E4-B7A7-65A22F1C2098}" srcOrd="11" destOrd="0" presId="urn:microsoft.com/office/officeart/2018/2/layout/IconCircleList"/>
    <dgm:cxn modelId="{04E15C15-D9D8-4F27-82FF-FBA20D1668AC}" type="presParOf" srcId="{EFF3F6F8-E75D-42B4-8512-CC8D20736010}" destId="{D718822F-0500-4960-BD97-15358D545B01}" srcOrd="12" destOrd="0" presId="urn:microsoft.com/office/officeart/2018/2/layout/IconCircleList"/>
    <dgm:cxn modelId="{568BA372-5636-4120-8961-8F2332576A5D}" type="presParOf" srcId="{D718822F-0500-4960-BD97-15358D545B01}" destId="{1541927C-55FE-4968-ADD1-0198A60B983C}" srcOrd="0" destOrd="0" presId="urn:microsoft.com/office/officeart/2018/2/layout/IconCircleList"/>
    <dgm:cxn modelId="{2193539C-FDE0-4CA3-A7CB-E3B0F205AA4A}" type="presParOf" srcId="{D718822F-0500-4960-BD97-15358D545B01}" destId="{25C5B6C7-CF33-4AF3-BEB5-70A0B2F1210B}" srcOrd="1" destOrd="0" presId="urn:microsoft.com/office/officeart/2018/2/layout/IconCircleList"/>
    <dgm:cxn modelId="{7BB3986E-57F7-4933-8D90-F3F20A8CA2A1}" type="presParOf" srcId="{D718822F-0500-4960-BD97-15358D545B01}" destId="{AF53C02B-4B73-4178-98F4-7EDF9F275829}" srcOrd="2" destOrd="0" presId="urn:microsoft.com/office/officeart/2018/2/layout/IconCircleList"/>
    <dgm:cxn modelId="{90074DB3-AC1E-43F6-92CB-BAE6C0F61194}" type="presParOf" srcId="{D718822F-0500-4960-BD97-15358D545B01}" destId="{83D1FF44-ABD7-4ECE-BBF8-EF6B74005F85}" srcOrd="3" destOrd="0" presId="urn:microsoft.com/office/officeart/2018/2/layout/IconCircleList"/>
    <dgm:cxn modelId="{971A66FA-43D2-477B-BF5E-3D3767B9DC85}" type="presParOf" srcId="{EFF3F6F8-E75D-42B4-8512-CC8D20736010}" destId="{7F111543-DA35-41B9-A0BE-113AF15C9016}" srcOrd="13" destOrd="0" presId="urn:microsoft.com/office/officeart/2018/2/layout/IconCircleList"/>
    <dgm:cxn modelId="{62160DD5-788F-4079-B086-0E5AD10FBFC1}" type="presParOf" srcId="{EFF3F6F8-E75D-42B4-8512-CC8D20736010}" destId="{6439501F-3DCA-492A-88AE-935547C7B752}" srcOrd="14" destOrd="0" presId="urn:microsoft.com/office/officeart/2018/2/layout/IconCircleList"/>
    <dgm:cxn modelId="{E4FCBC00-6163-450E-9F35-13C378C4FD1C}" type="presParOf" srcId="{6439501F-3DCA-492A-88AE-935547C7B752}" destId="{3B23D9A9-8A16-4355-9096-EDAB502ACAC0}" srcOrd="0" destOrd="0" presId="urn:microsoft.com/office/officeart/2018/2/layout/IconCircleList"/>
    <dgm:cxn modelId="{B023CBC9-7131-4C7F-9F4D-23C549AC15DC}" type="presParOf" srcId="{6439501F-3DCA-492A-88AE-935547C7B752}" destId="{C4A8A22B-8306-4506-B2AB-181FD6E30375}" srcOrd="1" destOrd="0" presId="urn:microsoft.com/office/officeart/2018/2/layout/IconCircleList"/>
    <dgm:cxn modelId="{576CB9C9-57E5-4751-BD8F-DECA10CC5C92}" type="presParOf" srcId="{6439501F-3DCA-492A-88AE-935547C7B752}" destId="{E476B8BB-7FE6-4258-9365-5A28C3149C05}" srcOrd="2" destOrd="0" presId="urn:microsoft.com/office/officeart/2018/2/layout/IconCircleList"/>
    <dgm:cxn modelId="{31D4F44E-B6F3-4A97-9376-4E479C7FBE1F}" type="presParOf" srcId="{6439501F-3DCA-492A-88AE-935547C7B752}" destId="{FC957446-FF43-4C08-9FDE-7077CE542A2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7C29C1-9B5F-495E-96B7-DE2A3A7EBA5A}"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6099D564-A1F7-49CD-B87C-522ADACF1E8C}">
      <dgm:prSet/>
      <dgm:spPr/>
      <dgm:t>
        <a:bodyPr/>
        <a:lstStyle/>
        <a:p>
          <a:r>
            <a:rPr lang="en-US"/>
            <a:t>Reflect on the following prompts:</a:t>
          </a:r>
        </a:p>
      </dgm:t>
    </dgm:pt>
    <dgm:pt modelId="{D735A72C-1A6C-4DEE-9B34-0CC710E475DE}" type="parTrans" cxnId="{781E31C3-AAF7-4E3D-991D-C596E230D099}">
      <dgm:prSet/>
      <dgm:spPr/>
      <dgm:t>
        <a:bodyPr/>
        <a:lstStyle/>
        <a:p>
          <a:endParaRPr lang="en-US"/>
        </a:p>
      </dgm:t>
    </dgm:pt>
    <dgm:pt modelId="{DDB4CFBE-765E-4CD1-A5A9-7809F408AB57}" type="sibTrans" cxnId="{781E31C3-AAF7-4E3D-991D-C596E230D099}">
      <dgm:prSet/>
      <dgm:spPr/>
      <dgm:t>
        <a:bodyPr/>
        <a:lstStyle/>
        <a:p>
          <a:endParaRPr lang="en-US"/>
        </a:p>
      </dgm:t>
    </dgm:pt>
    <dgm:pt modelId="{9E0940D1-C31F-4EB5-A85F-09953FC124CD}">
      <dgm:prSet/>
      <dgm:spPr/>
      <dgm:t>
        <a:bodyPr/>
        <a:lstStyle/>
        <a:p>
          <a:r>
            <a:rPr lang="en-US"/>
            <a:t>At your home institution…</a:t>
          </a:r>
        </a:p>
      </dgm:t>
    </dgm:pt>
    <dgm:pt modelId="{CD376179-84D8-4E59-BF25-9C35C9BF0EB1}" type="parTrans" cxnId="{CFFAE03C-D5F8-44E1-AE44-59D4C99F6F86}">
      <dgm:prSet/>
      <dgm:spPr/>
      <dgm:t>
        <a:bodyPr/>
        <a:lstStyle/>
        <a:p>
          <a:endParaRPr lang="en-US"/>
        </a:p>
      </dgm:t>
    </dgm:pt>
    <dgm:pt modelId="{89EDFD01-2838-480E-9975-582B26C8F912}" type="sibTrans" cxnId="{CFFAE03C-D5F8-44E1-AE44-59D4C99F6F86}">
      <dgm:prSet/>
      <dgm:spPr/>
      <dgm:t>
        <a:bodyPr/>
        <a:lstStyle/>
        <a:p>
          <a:endParaRPr lang="en-US"/>
        </a:p>
      </dgm:t>
    </dgm:pt>
    <dgm:pt modelId="{EE054064-42A3-4DEE-981E-2D371677A518}">
      <dgm:prSet/>
      <dgm:spPr/>
      <dgm:t>
        <a:bodyPr/>
        <a:lstStyle/>
        <a:p>
          <a:r>
            <a:rPr lang="en-US"/>
            <a:t>How do DBP learners develop interprofessional collaboration skills?</a:t>
          </a:r>
        </a:p>
      </dgm:t>
    </dgm:pt>
    <dgm:pt modelId="{4587617F-5A13-4A6A-821D-08677A92DBDD}" type="parTrans" cxnId="{D5E9D44E-B735-4A5B-9F27-B5CB32945F1D}">
      <dgm:prSet/>
      <dgm:spPr/>
      <dgm:t>
        <a:bodyPr/>
        <a:lstStyle/>
        <a:p>
          <a:endParaRPr lang="en-US"/>
        </a:p>
      </dgm:t>
    </dgm:pt>
    <dgm:pt modelId="{4D8750CA-4307-43FB-9E50-6B8975EC746D}" type="sibTrans" cxnId="{D5E9D44E-B735-4A5B-9F27-B5CB32945F1D}">
      <dgm:prSet/>
      <dgm:spPr/>
      <dgm:t>
        <a:bodyPr/>
        <a:lstStyle/>
        <a:p>
          <a:endParaRPr lang="en-US"/>
        </a:p>
      </dgm:t>
    </dgm:pt>
    <dgm:pt modelId="{F5625230-9F21-4A43-A386-998686E71168}">
      <dgm:prSet/>
      <dgm:spPr/>
      <dgm:t>
        <a:bodyPr/>
        <a:lstStyle/>
        <a:p>
          <a:r>
            <a:rPr lang="en-US"/>
            <a:t>Are there specific workshops, conferences or methods that you like more than others?</a:t>
          </a:r>
        </a:p>
      </dgm:t>
    </dgm:pt>
    <dgm:pt modelId="{AD8466EE-1B85-4277-9202-6119DAF3C570}" type="parTrans" cxnId="{FACA3BAB-311D-425A-A90B-8885DCB0B179}">
      <dgm:prSet/>
      <dgm:spPr/>
      <dgm:t>
        <a:bodyPr/>
        <a:lstStyle/>
        <a:p>
          <a:endParaRPr lang="en-US"/>
        </a:p>
      </dgm:t>
    </dgm:pt>
    <dgm:pt modelId="{35A775D5-E844-4903-9149-03EE4CA8362F}" type="sibTrans" cxnId="{FACA3BAB-311D-425A-A90B-8885DCB0B179}">
      <dgm:prSet/>
      <dgm:spPr/>
      <dgm:t>
        <a:bodyPr/>
        <a:lstStyle/>
        <a:p>
          <a:endParaRPr lang="en-US"/>
        </a:p>
      </dgm:t>
    </dgm:pt>
    <dgm:pt modelId="{100D0E3B-33EB-4ECC-9432-4C869A76F7D0}">
      <dgm:prSet/>
      <dgm:spPr/>
      <dgm:t>
        <a:bodyPr/>
        <a:lstStyle/>
        <a:p>
          <a:r>
            <a:rPr lang="en-US"/>
            <a:t>How are these curricular elements assessed?</a:t>
          </a:r>
        </a:p>
      </dgm:t>
    </dgm:pt>
    <dgm:pt modelId="{41D04475-E6F0-4A0B-A422-8711D8C5C83B}" type="parTrans" cxnId="{6E1F869A-F922-4FE5-A766-1809E3690227}">
      <dgm:prSet/>
      <dgm:spPr/>
      <dgm:t>
        <a:bodyPr/>
        <a:lstStyle/>
        <a:p>
          <a:endParaRPr lang="en-US"/>
        </a:p>
      </dgm:t>
    </dgm:pt>
    <dgm:pt modelId="{1874599F-6679-4C52-A2C7-A1AE4FAE4924}" type="sibTrans" cxnId="{6E1F869A-F922-4FE5-A766-1809E3690227}">
      <dgm:prSet/>
      <dgm:spPr/>
      <dgm:t>
        <a:bodyPr/>
        <a:lstStyle/>
        <a:p>
          <a:endParaRPr lang="en-US"/>
        </a:p>
      </dgm:t>
    </dgm:pt>
    <dgm:pt modelId="{734085BC-F202-448A-AE66-862CD6C79A31}" type="pres">
      <dgm:prSet presAssocID="{DB7C29C1-9B5F-495E-96B7-DE2A3A7EBA5A}" presName="linear" presStyleCnt="0">
        <dgm:presLayoutVars>
          <dgm:dir/>
          <dgm:animLvl val="lvl"/>
          <dgm:resizeHandles val="exact"/>
        </dgm:presLayoutVars>
      </dgm:prSet>
      <dgm:spPr/>
    </dgm:pt>
    <dgm:pt modelId="{BC809B75-FCB4-4FA2-B81E-6E997E8FF031}" type="pres">
      <dgm:prSet presAssocID="{6099D564-A1F7-49CD-B87C-522ADACF1E8C}" presName="parentLin" presStyleCnt="0"/>
      <dgm:spPr/>
    </dgm:pt>
    <dgm:pt modelId="{804173C7-0186-4357-B2A3-E6E26800CC01}" type="pres">
      <dgm:prSet presAssocID="{6099D564-A1F7-49CD-B87C-522ADACF1E8C}" presName="parentLeftMargin" presStyleLbl="node1" presStyleIdx="0" presStyleCnt="1"/>
      <dgm:spPr/>
    </dgm:pt>
    <dgm:pt modelId="{7D3A1623-DFA9-4FE8-B739-D13E929597B2}" type="pres">
      <dgm:prSet presAssocID="{6099D564-A1F7-49CD-B87C-522ADACF1E8C}" presName="parentText" presStyleLbl="node1" presStyleIdx="0" presStyleCnt="1">
        <dgm:presLayoutVars>
          <dgm:chMax val="0"/>
          <dgm:bulletEnabled val="1"/>
        </dgm:presLayoutVars>
      </dgm:prSet>
      <dgm:spPr/>
    </dgm:pt>
    <dgm:pt modelId="{9F3F51EA-EC19-47DF-9E5E-1A1809A39BE7}" type="pres">
      <dgm:prSet presAssocID="{6099D564-A1F7-49CD-B87C-522ADACF1E8C}" presName="negativeSpace" presStyleCnt="0"/>
      <dgm:spPr/>
    </dgm:pt>
    <dgm:pt modelId="{1FA844CA-9126-4697-ACD5-4C4BE0E81B16}" type="pres">
      <dgm:prSet presAssocID="{6099D564-A1F7-49CD-B87C-522ADACF1E8C}" presName="childText" presStyleLbl="conFgAcc1" presStyleIdx="0" presStyleCnt="1">
        <dgm:presLayoutVars>
          <dgm:bulletEnabled val="1"/>
        </dgm:presLayoutVars>
      </dgm:prSet>
      <dgm:spPr/>
    </dgm:pt>
  </dgm:ptLst>
  <dgm:cxnLst>
    <dgm:cxn modelId="{833A5206-D203-465B-AFFF-3729716689B6}" type="presOf" srcId="{100D0E3B-33EB-4ECC-9432-4C869A76F7D0}" destId="{1FA844CA-9126-4697-ACD5-4C4BE0E81B16}" srcOrd="0" destOrd="3" presId="urn:microsoft.com/office/officeart/2005/8/layout/list1"/>
    <dgm:cxn modelId="{CFFAE03C-D5F8-44E1-AE44-59D4C99F6F86}" srcId="{6099D564-A1F7-49CD-B87C-522ADACF1E8C}" destId="{9E0940D1-C31F-4EB5-A85F-09953FC124CD}" srcOrd="0" destOrd="0" parTransId="{CD376179-84D8-4E59-BF25-9C35C9BF0EB1}" sibTransId="{89EDFD01-2838-480E-9975-582B26C8F912}"/>
    <dgm:cxn modelId="{FFF2EF4C-EC6A-4A2E-AFE3-35358CCE2F97}" type="presOf" srcId="{6099D564-A1F7-49CD-B87C-522ADACF1E8C}" destId="{7D3A1623-DFA9-4FE8-B739-D13E929597B2}" srcOrd="1" destOrd="0" presId="urn:microsoft.com/office/officeart/2005/8/layout/list1"/>
    <dgm:cxn modelId="{D5E9D44E-B735-4A5B-9F27-B5CB32945F1D}" srcId="{9E0940D1-C31F-4EB5-A85F-09953FC124CD}" destId="{EE054064-42A3-4DEE-981E-2D371677A518}" srcOrd="0" destOrd="0" parTransId="{4587617F-5A13-4A6A-821D-08677A92DBDD}" sibTransId="{4D8750CA-4307-43FB-9E50-6B8975EC746D}"/>
    <dgm:cxn modelId="{54821B84-7361-4F68-AC84-37B5B9F605F3}" type="presOf" srcId="{6099D564-A1F7-49CD-B87C-522ADACF1E8C}" destId="{804173C7-0186-4357-B2A3-E6E26800CC01}" srcOrd="0" destOrd="0" presId="urn:microsoft.com/office/officeart/2005/8/layout/list1"/>
    <dgm:cxn modelId="{1C033C87-858A-4EF7-97E0-7AD55F10874C}" type="presOf" srcId="{EE054064-42A3-4DEE-981E-2D371677A518}" destId="{1FA844CA-9126-4697-ACD5-4C4BE0E81B16}" srcOrd="0" destOrd="1" presId="urn:microsoft.com/office/officeart/2005/8/layout/list1"/>
    <dgm:cxn modelId="{6E1F869A-F922-4FE5-A766-1809E3690227}" srcId="{F5625230-9F21-4A43-A386-998686E71168}" destId="{100D0E3B-33EB-4ECC-9432-4C869A76F7D0}" srcOrd="0" destOrd="0" parTransId="{41D04475-E6F0-4A0B-A422-8711D8C5C83B}" sibTransId="{1874599F-6679-4C52-A2C7-A1AE4FAE4924}"/>
    <dgm:cxn modelId="{FACA3BAB-311D-425A-A90B-8885DCB0B179}" srcId="{9E0940D1-C31F-4EB5-A85F-09953FC124CD}" destId="{F5625230-9F21-4A43-A386-998686E71168}" srcOrd="1" destOrd="0" parTransId="{AD8466EE-1B85-4277-9202-6119DAF3C570}" sibTransId="{35A775D5-E844-4903-9149-03EE4CA8362F}"/>
    <dgm:cxn modelId="{0CB954BE-A77D-4D92-AFC4-7692E4B668AD}" type="presOf" srcId="{F5625230-9F21-4A43-A386-998686E71168}" destId="{1FA844CA-9126-4697-ACD5-4C4BE0E81B16}" srcOrd="0" destOrd="2" presId="urn:microsoft.com/office/officeart/2005/8/layout/list1"/>
    <dgm:cxn modelId="{781E31C3-AAF7-4E3D-991D-C596E230D099}" srcId="{DB7C29C1-9B5F-495E-96B7-DE2A3A7EBA5A}" destId="{6099D564-A1F7-49CD-B87C-522ADACF1E8C}" srcOrd="0" destOrd="0" parTransId="{D735A72C-1A6C-4DEE-9B34-0CC710E475DE}" sibTransId="{DDB4CFBE-765E-4CD1-A5A9-7809F408AB57}"/>
    <dgm:cxn modelId="{DBC2E8C4-53FA-43EF-A233-0E2D78E1D66C}" type="presOf" srcId="{9E0940D1-C31F-4EB5-A85F-09953FC124CD}" destId="{1FA844CA-9126-4697-ACD5-4C4BE0E81B16}" srcOrd="0" destOrd="0" presId="urn:microsoft.com/office/officeart/2005/8/layout/list1"/>
    <dgm:cxn modelId="{2917E8D4-4000-4169-8A74-11E3EDF454B7}" type="presOf" srcId="{DB7C29C1-9B5F-495E-96B7-DE2A3A7EBA5A}" destId="{734085BC-F202-448A-AE66-862CD6C79A31}" srcOrd="0" destOrd="0" presId="urn:microsoft.com/office/officeart/2005/8/layout/list1"/>
    <dgm:cxn modelId="{6F0759B8-5F3D-4334-A7B5-378C3149B439}" type="presParOf" srcId="{734085BC-F202-448A-AE66-862CD6C79A31}" destId="{BC809B75-FCB4-4FA2-B81E-6E997E8FF031}" srcOrd="0" destOrd="0" presId="urn:microsoft.com/office/officeart/2005/8/layout/list1"/>
    <dgm:cxn modelId="{10810CC1-9A50-46EC-A6ED-E4EC077C05F5}" type="presParOf" srcId="{BC809B75-FCB4-4FA2-B81E-6E997E8FF031}" destId="{804173C7-0186-4357-B2A3-E6E26800CC01}" srcOrd="0" destOrd="0" presId="urn:microsoft.com/office/officeart/2005/8/layout/list1"/>
    <dgm:cxn modelId="{6243017F-C74C-4DB1-8934-D3DD20EEF47C}" type="presParOf" srcId="{BC809B75-FCB4-4FA2-B81E-6E997E8FF031}" destId="{7D3A1623-DFA9-4FE8-B739-D13E929597B2}" srcOrd="1" destOrd="0" presId="urn:microsoft.com/office/officeart/2005/8/layout/list1"/>
    <dgm:cxn modelId="{1A78F309-0426-4BC0-A283-7AB6DEBFFA7D}" type="presParOf" srcId="{734085BC-F202-448A-AE66-862CD6C79A31}" destId="{9F3F51EA-EC19-47DF-9E5E-1A1809A39BE7}" srcOrd="1" destOrd="0" presId="urn:microsoft.com/office/officeart/2005/8/layout/list1"/>
    <dgm:cxn modelId="{370AA04D-D9F2-496F-9F7C-F5416F2EECE7}" type="presParOf" srcId="{734085BC-F202-448A-AE66-862CD6C79A31}" destId="{1FA844CA-9126-4697-ACD5-4C4BE0E81B1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00A79E-CEA1-4D39-B3B5-E556BFA7846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53BD51CE-A153-42ED-9BF4-CEF06F8EC525}">
      <dgm:prSet/>
      <dgm:spPr/>
      <dgm:t>
        <a:bodyPr/>
        <a:lstStyle/>
        <a:p>
          <a:r>
            <a:rPr lang="en-US"/>
            <a:t>No pre-work</a:t>
          </a:r>
        </a:p>
      </dgm:t>
    </dgm:pt>
    <dgm:pt modelId="{FBCAC418-472C-4DF4-A5E5-D768358D433B}" type="parTrans" cxnId="{BD1EBF90-06AA-4980-926C-7606F3117ACA}">
      <dgm:prSet/>
      <dgm:spPr/>
      <dgm:t>
        <a:bodyPr/>
        <a:lstStyle/>
        <a:p>
          <a:endParaRPr lang="en-US"/>
        </a:p>
      </dgm:t>
    </dgm:pt>
    <dgm:pt modelId="{6DE6A5E2-0C13-4CAA-90B7-961F6FF7ECE8}" type="sibTrans" cxnId="{BD1EBF90-06AA-4980-926C-7606F3117ACA}">
      <dgm:prSet/>
      <dgm:spPr/>
      <dgm:t>
        <a:bodyPr/>
        <a:lstStyle/>
        <a:p>
          <a:endParaRPr lang="en-US"/>
        </a:p>
      </dgm:t>
    </dgm:pt>
    <dgm:pt modelId="{B92B67E7-E9B5-4945-BD4D-8CD448A7812F}">
      <dgm:prSet/>
      <dgm:spPr/>
      <dgm:t>
        <a:bodyPr/>
        <a:lstStyle/>
        <a:p>
          <a:r>
            <a:rPr lang="en-US"/>
            <a:t>Virtual format (e.g. Zoom)</a:t>
          </a:r>
        </a:p>
      </dgm:t>
    </dgm:pt>
    <dgm:pt modelId="{4CF903CB-501D-44E1-9F64-5B458BD516D3}" type="parTrans" cxnId="{28E093CE-BA9E-43F0-9A77-5DE4F28DA4F3}">
      <dgm:prSet/>
      <dgm:spPr/>
      <dgm:t>
        <a:bodyPr/>
        <a:lstStyle/>
        <a:p>
          <a:endParaRPr lang="en-US"/>
        </a:p>
      </dgm:t>
    </dgm:pt>
    <dgm:pt modelId="{1B7CEE3C-5627-44E0-BC05-10DA239E16B9}" type="sibTrans" cxnId="{28E093CE-BA9E-43F0-9A77-5DE4F28DA4F3}">
      <dgm:prSet/>
      <dgm:spPr/>
      <dgm:t>
        <a:bodyPr/>
        <a:lstStyle/>
        <a:p>
          <a:endParaRPr lang="en-US"/>
        </a:p>
      </dgm:t>
    </dgm:pt>
    <dgm:pt modelId="{5FCD6269-1954-433B-8284-51EA3C10F97E}">
      <dgm:prSet/>
      <dgm:spPr/>
      <dgm:t>
        <a:bodyPr/>
        <a:lstStyle/>
        <a:p>
          <a:r>
            <a:rPr lang="en-US"/>
            <a:t>3 sessions per case, goal of 6-10 trainees per small group</a:t>
          </a:r>
        </a:p>
      </dgm:t>
    </dgm:pt>
    <dgm:pt modelId="{F5083898-357F-4416-9FEF-EC4BA1BA609B}" type="parTrans" cxnId="{4C2475C2-47C4-4D81-8176-9DA0E528B6F0}">
      <dgm:prSet/>
      <dgm:spPr/>
      <dgm:t>
        <a:bodyPr/>
        <a:lstStyle/>
        <a:p>
          <a:endParaRPr lang="en-US"/>
        </a:p>
      </dgm:t>
    </dgm:pt>
    <dgm:pt modelId="{62878E39-D94E-4A34-8284-24C4C9E79EF3}" type="sibTrans" cxnId="{4C2475C2-47C4-4D81-8176-9DA0E528B6F0}">
      <dgm:prSet/>
      <dgm:spPr/>
      <dgm:t>
        <a:bodyPr/>
        <a:lstStyle/>
        <a:p>
          <a:endParaRPr lang="en-US"/>
        </a:p>
      </dgm:t>
    </dgm:pt>
    <dgm:pt modelId="{8E8C3529-6709-4A1D-B5FF-016D94FA6182}">
      <dgm:prSet/>
      <dgm:spPr/>
      <dgm:t>
        <a:bodyPr/>
        <a:lstStyle/>
        <a:p>
          <a:r>
            <a:rPr lang="en-US"/>
            <a:t>1 facilitator per small group</a:t>
          </a:r>
        </a:p>
      </dgm:t>
    </dgm:pt>
    <dgm:pt modelId="{327CA0C7-F778-4EBD-978E-7509201AD609}" type="parTrans" cxnId="{1DBA5F6D-0D2B-41CE-8B81-F97712C23796}">
      <dgm:prSet/>
      <dgm:spPr/>
      <dgm:t>
        <a:bodyPr/>
        <a:lstStyle/>
        <a:p>
          <a:endParaRPr lang="en-US"/>
        </a:p>
      </dgm:t>
    </dgm:pt>
    <dgm:pt modelId="{2A25ACCF-C3BB-4876-97DC-72EEBEF5B13A}" type="sibTrans" cxnId="{1DBA5F6D-0D2B-41CE-8B81-F97712C23796}">
      <dgm:prSet/>
      <dgm:spPr/>
      <dgm:t>
        <a:bodyPr/>
        <a:lstStyle/>
        <a:p>
          <a:endParaRPr lang="en-US"/>
        </a:p>
      </dgm:t>
    </dgm:pt>
    <dgm:pt modelId="{9E1ABFB1-C029-4733-BDF3-7A7723F053BC}">
      <dgm:prSet/>
      <dgm:spPr/>
      <dgm:t>
        <a:bodyPr/>
        <a:lstStyle/>
        <a:p>
          <a:r>
            <a:rPr lang="en-US"/>
            <a:t>1 technical support person</a:t>
          </a:r>
        </a:p>
      </dgm:t>
    </dgm:pt>
    <dgm:pt modelId="{2081753A-D368-4171-B498-5873D9C0DCBB}" type="parTrans" cxnId="{B862925C-BA5B-40FD-A3B9-BA269A0F7A92}">
      <dgm:prSet/>
      <dgm:spPr/>
      <dgm:t>
        <a:bodyPr/>
        <a:lstStyle/>
        <a:p>
          <a:endParaRPr lang="en-US"/>
        </a:p>
      </dgm:t>
    </dgm:pt>
    <dgm:pt modelId="{B41CBD58-F927-4C40-9593-FD31E899D618}" type="sibTrans" cxnId="{B862925C-BA5B-40FD-A3B9-BA269A0F7A92}">
      <dgm:prSet/>
      <dgm:spPr/>
      <dgm:t>
        <a:bodyPr/>
        <a:lstStyle/>
        <a:p>
          <a:endParaRPr lang="en-US"/>
        </a:p>
      </dgm:t>
    </dgm:pt>
    <dgm:pt modelId="{6CB70649-C758-4FBE-AA05-690021F18943}" type="pres">
      <dgm:prSet presAssocID="{7600A79E-CEA1-4D39-B3B5-E556BFA7846E}" presName="vert0" presStyleCnt="0">
        <dgm:presLayoutVars>
          <dgm:dir/>
          <dgm:animOne val="branch"/>
          <dgm:animLvl val="lvl"/>
        </dgm:presLayoutVars>
      </dgm:prSet>
      <dgm:spPr/>
    </dgm:pt>
    <dgm:pt modelId="{B958B49B-1CE7-4104-A246-EF029886187B}" type="pres">
      <dgm:prSet presAssocID="{53BD51CE-A153-42ED-9BF4-CEF06F8EC525}" presName="thickLine" presStyleLbl="alignNode1" presStyleIdx="0" presStyleCnt="5"/>
      <dgm:spPr/>
    </dgm:pt>
    <dgm:pt modelId="{9780681C-1606-4F5F-B815-72AA97402286}" type="pres">
      <dgm:prSet presAssocID="{53BD51CE-A153-42ED-9BF4-CEF06F8EC525}" presName="horz1" presStyleCnt="0"/>
      <dgm:spPr/>
    </dgm:pt>
    <dgm:pt modelId="{2AB8B02E-811F-4A3B-A0EF-2AA4B71BEFAC}" type="pres">
      <dgm:prSet presAssocID="{53BD51CE-A153-42ED-9BF4-CEF06F8EC525}" presName="tx1" presStyleLbl="revTx" presStyleIdx="0" presStyleCnt="5"/>
      <dgm:spPr/>
    </dgm:pt>
    <dgm:pt modelId="{8309FB02-F910-4C1D-82DF-D93A1AA4D078}" type="pres">
      <dgm:prSet presAssocID="{53BD51CE-A153-42ED-9BF4-CEF06F8EC525}" presName="vert1" presStyleCnt="0"/>
      <dgm:spPr/>
    </dgm:pt>
    <dgm:pt modelId="{E53DF5C9-0651-4B81-A9AE-3A24A0A15BF6}" type="pres">
      <dgm:prSet presAssocID="{B92B67E7-E9B5-4945-BD4D-8CD448A7812F}" presName="thickLine" presStyleLbl="alignNode1" presStyleIdx="1" presStyleCnt="5"/>
      <dgm:spPr/>
    </dgm:pt>
    <dgm:pt modelId="{41857E96-7AEB-4A62-A298-9A1DAD0CA58D}" type="pres">
      <dgm:prSet presAssocID="{B92B67E7-E9B5-4945-BD4D-8CD448A7812F}" presName="horz1" presStyleCnt="0"/>
      <dgm:spPr/>
    </dgm:pt>
    <dgm:pt modelId="{98BA6FAF-91A6-4C2D-9087-F70C61DAB5BA}" type="pres">
      <dgm:prSet presAssocID="{B92B67E7-E9B5-4945-BD4D-8CD448A7812F}" presName="tx1" presStyleLbl="revTx" presStyleIdx="1" presStyleCnt="5"/>
      <dgm:spPr/>
    </dgm:pt>
    <dgm:pt modelId="{E132C66F-D615-4D02-8C30-B47292ABF3CB}" type="pres">
      <dgm:prSet presAssocID="{B92B67E7-E9B5-4945-BD4D-8CD448A7812F}" presName="vert1" presStyleCnt="0"/>
      <dgm:spPr/>
    </dgm:pt>
    <dgm:pt modelId="{2F11A839-6547-4F2B-AD1E-77964FFA2B85}" type="pres">
      <dgm:prSet presAssocID="{5FCD6269-1954-433B-8284-51EA3C10F97E}" presName="thickLine" presStyleLbl="alignNode1" presStyleIdx="2" presStyleCnt="5"/>
      <dgm:spPr/>
    </dgm:pt>
    <dgm:pt modelId="{FC11DC80-8B93-4338-B2E4-4E9C455070F6}" type="pres">
      <dgm:prSet presAssocID="{5FCD6269-1954-433B-8284-51EA3C10F97E}" presName="horz1" presStyleCnt="0"/>
      <dgm:spPr/>
    </dgm:pt>
    <dgm:pt modelId="{2CF28942-DB9B-4AF3-AF06-D9C68E62A3C2}" type="pres">
      <dgm:prSet presAssocID="{5FCD6269-1954-433B-8284-51EA3C10F97E}" presName="tx1" presStyleLbl="revTx" presStyleIdx="2" presStyleCnt="5"/>
      <dgm:spPr/>
    </dgm:pt>
    <dgm:pt modelId="{F80F6378-DF08-4931-BC2E-5CFB6F993650}" type="pres">
      <dgm:prSet presAssocID="{5FCD6269-1954-433B-8284-51EA3C10F97E}" presName="vert1" presStyleCnt="0"/>
      <dgm:spPr/>
    </dgm:pt>
    <dgm:pt modelId="{BE854D90-3FA0-44ED-A942-990682AF400C}" type="pres">
      <dgm:prSet presAssocID="{8E8C3529-6709-4A1D-B5FF-016D94FA6182}" presName="thickLine" presStyleLbl="alignNode1" presStyleIdx="3" presStyleCnt="5"/>
      <dgm:spPr/>
    </dgm:pt>
    <dgm:pt modelId="{EF29811E-FA57-4188-B26F-6B163840B44E}" type="pres">
      <dgm:prSet presAssocID="{8E8C3529-6709-4A1D-B5FF-016D94FA6182}" presName="horz1" presStyleCnt="0"/>
      <dgm:spPr/>
    </dgm:pt>
    <dgm:pt modelId="{A8919F8F-8996-4A45-A5D2-85B6D1B7FF7E}" type="pres">
      <dgm:prSet presAssocID="{8E8C3529-6709-4A1D-B5FF-016D94FA6182}" presName="tx1" presStyleLbl="revTx" presStyleIdx="3" presStyleCnt="5"/>
      <dgm:spPr/>
    </dgm:pt>
    <dgm:pt modelId="{03ACE961-ECEB-4535-8192-4EAF02456CEC}" type="pres">
      <dgm:prSet presAssocID="{8E8C3529-6709-4A1D-B5FF-016D94FA6182}" presName="vert1" presStyleCnt="0"/>
      <dgm:spPr/>
    </dgm:pt>
    <dgm:pt modelId="{A8C085F5-19C9-42AA-B5C5-4212FCC8FF28}" type="pres">
      <dgm:prSet presAssocID="{9E1ABFB1-C029-4733-BDF3-7A7723F053BC}" presName="thickLine" presStyleLbl="alignNode1" presStyleIdx="4" presStyleCnt="5"/>
      <dgm:spPr/>
    </dgm:pt>
    <dgm:pt modelId="{18F45005-7A16-4E7B-9EE4-15A5198BE2ED}" type="pres">
      <dgm:prSet presAssocID="{9E1ABFB1-C029-4733-BDF3-7A7723F053BC}" presName="horz1" presStyleCnt="0"/>
      <dgm:spPr/>
    </dgm:pt>
    <dgm:pt modelId="{A79AEB8F-04A4-431A-916B-29B9000EB342}" type="pres">
      <dgm:prSet presAssocID="{9E1ABFB1-C029-4733-BDF3-7A7723F053BC}" presName="tx1" presStyleLbl="revTx" presStyleIdx="4" presStyleCnt="5"/>
      <dgm:spPr/>
    </dgm:pt>
    <dgm:pt modelId="{6A505FF1-4539-4C66-B6C9-B551019C2CE6}" type="pres">
      <dgm:prSet presAssocID="{9E1ABFB1-C029-4733-BDF3-7A7723F053BC}" presName="vert1" presStyleCnt="0"/>
      <dgm:spPr/>
    </dgm:pt>
  </dgm:ptLst>
  <dgm:cxnLst>
    <dgm:cxn modelId="{8AAD2D16-ACDF-41F7-AB33-9AA526E5C862}" type="presOf" srcId="{5FCD6269-1954-433B-8284-51EA3C10F97E}" destId="{2CF28942-DB9B-4AF3-AF06-D9C68E62A3C2}" srcOrd="0" destOrd="0" presId="urn:microsoft.com/office/officeart/2008/layout/LinedList"/>
    <dgm:cxn modelId="{B862925C-BA5B-40FD-A3B9-BA269A0F7A92}" srcId="{7600A79E-CEA1-4D39-B3B5-E556BFA7846E}" destId="{9E1ABFB1-C029-4733-BDF3-7A7723F053BC}" srcOrd="4" destOrd="0" parTransId="{2081753A-D368-4171-B498-5873D9C0DCBB}" sibTransId="{B41CBD58-F927-4C40-9593-FD31E899D618}"/>
    <dgm:cxn modelId="{1DBA5F6D-0D2B-41CE-8B81-F97712C23796}" srcId="{7600A79E-CEA1-4D39-B3B5-E556BFA7846E}" destId="{8E8C3529-6709-4A1D-B5FF-016D94FA6182}" srcOrd="3" destOrd="0" parTransId="{327CA0C7-F778-4EBD-978E-7509201AD609}" sibTransId="{2A25ACCF-C3BB-4876-97DC-72EEBEF5B13A}"/>
    <dgm:cxn modelId="{55A6A04D-688D-4788-9B7C-B7C0A737F4DE}" type="presOf" srcId="{7600A79E-CEA1-4D39-B3B5-E556BFA7846E}" destId="{6CB70649-C758-4FBE-AA05-690021F18943}" srcOrd="0" destOrd="0" presId="urn:microsoft.com/office/officeart/2008/layout/LinedList"/>
    <dgm:cxn modelId="{19038259-D465-4FD3-8EF6-8E406BFD46FD}" type="presOf" srcId="{9E1ABFB1-C029-4733-BDF3-7A7723F053BC}" destId="{A79AEB8F-04A4-431A-916B-29B9000EB342}" srcOrd="0" destOrd="0" presId="urn:microsoft.com/office/officeart/2008/layout/LinedList"/>
    <dgm:cxn modelId="{BD1EBF90-06AA-4980-926C-7606F3117ACA}" srcId="{7600A79E-CEA1-4D39-B3B5-E556BFA7846E}" destId="{53BD51CE-A153-42ED-9BF4-CEF06F8EC525}" srcOrd="0" destOrd="0" parTransId="{FBCAC418-472C-4DF4-A5E5-D768358D433B}" sibTransId="{6DE6A5E2-0C13-4CAA-90B7-961F6FF7ECE8}"/>
    <dgm:cxn modelId="{89F7009A-559A-49E8-8248-B10C93B71F99}" type="presOf" srcId="{53BD51CE-A153-42ED-9BF4-CEF06F8EC525}" destId="{2AB8B02E-811F-4A3B-A0EF-2AA4B71BEFAC}" srcOrd="0" destOrd="0" presId="urn:microsoft.com/office/officeart/2008/layout/LinedList"/>
    <dgm:cxn modelId="{6CDA35A4-ECEC-47C4-B217-7EDB1B2D41C4}" type="presOf" srcId="{8E8C3529-6709-4A1D-B5FF-016D94FA6182}" destId="{A8919F8F-8996-4A45-A5D2-85B6D1B7FF7E}" srcOrd="0" destOrd="0" presId="urn:microsoft.com/office/officeart/2008/layout/LinedList"/>
    <dgm:cxn modelId="{4C2475C2-47C4-4D81-8176-9DA0E528B6F0}" srcId="{7600A79E-CEA1-4D39-B3B5-E556BFA7846E}" destId="{5FCD6269-1954-433B-8284-51EA3C10F97E}" srcOrd="2" destOrd="0" parTransId="{F5083898-357F-4416-9FEF-EC4BA1BA609B}" sibTransId="{62878E39-D94E-4A34-8284-24C4C9E79EF3}"/>
    <dgm:cxn modelId="{28E093CE-BA9E-43F0-9A77-5DE4F28DA4F3}" srcId="{7600A79E-CEA1-4D39-B3B5-E556BFA7846E}" destId="{B92B67E7-E9B5-4945-BD4D-8CD448A7812F}" srcOrd="1" destOrd="0" parTransId="{4CF903CB-501D-44E1-9F64-5B458BD516D3}" sibTransId="{1B7CEE3C-5627-44E0-BC05-10DA239E16B9}"/>
    <dgm:cxn modelId="{B3F46AFC-32DF-4FDC-A69D-0807C0944686}" type="presOf" srcId="{B92B67E7-E9B5-4945-BD4D-8CD448A7812F}" destId="{98BA6FAF-91A6-4C2D-9087-F70C61DAB5BA}" srcOrd="0" destOrd="0" presId="urn:microsoft.com/office/officeart/2008/layout/LinedList"/>
    <dgm:cxn modelId="{5D980376-5592-42AB-886C-E225E2207791}" type="presParOf" srcId="{6CB70649-C758-4FBE-AA05-690021F18943}" destId="{B958B49B-1CE7-4104-A246-EF029886187B}" srcOrd="0" destOrd="0" presId="urn:microsoft.com/office/officeart/2008/layout/LinedList"/>
    <dgm:cxn modelId="{2A29C01A-D6CC-4D0B-B9B4-144525BD2FA7}" type="presParOf" srcId="{6CB70649-C758-4FBE-AA05-690021F18943}" destId="{9780681C-1606-4F5F-B815-72AA97402286}" srcOrd="1" destOrd="0" presId="urn:microsoft.com/office/officeart/2008/layout/LinedList"/>
    <dgm:cxn modelId="{F470AA90-44AE-4A43-95CE-ED149BFB86DF}" type="presParOf" srcId="{9780681C-1606-4F5F-B815-72AA97402286}" destId="{2AB8B02E-811F-4A3B-A0EF-2AA4B71BEFAC}" srcOrd="0" destOrd="0" presId="urn:microsoft.com/office/officeart/2008/layout/LinedList"/>
    <dgm:cxn modelId="{73FCFD57-EAD1-4327-A0CC-615B05718870}" type="presParOf" srcId="{9780681C-1606-4F5F-B815-72AA97402286}" destId="{8309FB02-F910-4C1D-82DF-D93A1AA4D078}" srcOrd="1" destOrd="0" presId="urn:microsoft.com/office/officeart/2008/layout/LinedList"/>
    <dgm:cxn modelId="{35107F4C-E76B-4ECD-BEB1-1ECF3669F8E7}" type="presParOf" srcId="{6CB70649-C758-4FBE-AA05-690021F18943}" destId="{E53DF5C9-0651-4B81-A9AE-3A24A0A15BF6}" srcOrd="2" destOrd="0" presId="urn:microsoft.com/office/officeart/2008/layout/LinedList"/>
    <dgm:cxn modelId="{994A84B6-E7FD-41AA-AF20-F1E7A5720BA3}" type="presParOf" srcId="{6CB70649-C758-4FBE-AA05-690021F18943}" destId="{41857E96-7AEB-4A62-A298-9A1DAD0CA58D}" srcOrd="3" destOrd="0" presId="urn:microsoft.com/office/officeart/2008/layout/LinedList"/>
    <dgm:cxn modelId="{704CDF79-492C-423E-8738-9997134D1505}" type="presParOf" srcId="{41857E96-7AEB-4A62-A298-9A1DAD0CA58D}" destId="{98BA6FAF-91A6-4C2D-9087-F70C61DAB5BA}" srcOrd="0" destOrd="0" presId="urn:microsoft.com/office/officeart/2008/layout/LinedList"/>
    <dgm:cxn modelId="{7E232401-E68B-4266-845A-1BE5C249A8F9}" type="presParOf" srcId="{41857E96-7AEB-4A62-A298-9A1DAD0CA58D}" destId="{E132C66F-D615-4D02-8C30-B47292ABF3CB}" srcOrd="1" destOrd="0" presId="urn:microsoft.com/office/officeart/2008/layout/LinedList"/>
    <dgm:cxn modelId="{6AD1B8E1-66AC-41A6-929D-E673F9E87BBD}" type="presParOf" srcId="{6CB70649-C758-4FBE-AA05-690021F18943}" destId="{2F11A839-6547-4F2B-AD1E-77964FFA2B85}" srcOrd="4" destOrd="0" presId="urn:microsoft.com/office/officeart/2008/layout/LinedList"/>
    <dgm:cxn modelId="{9A4B3897-0793-4285-9AD7-3D2262F1AD01}" type="presParOf" srcId="{6CB70649-C758-4FBE-AA05-690021F18943}" destId="{FC11DC80-8B93-4338-B2E4-4E9C455070F6}" srcOrd="5" destOrd="0" presId="urn:microsoft.com/office/officeart/2008/layout/LinedList"/>
    <dgm:cxn modelId="{DCBE003A-AC53-4579-A591-8E8BC6B9E98A}" type="presParOf" srcId="{FC11DC80-8B93-4338-B2E4-4E9C455070F6}" destId="{2CF28942-DB9B-4AF3-AF06-D9C68E62A3C2}" srcOrd="0" destOrd="0" presId="urn:microsoft.com/office/officeart/2008/layout/LinedList"/>
    <dgm:cxn modelId="{CB17C533-4758-4FFB-B1AE-28BCC046B493}" type="presParOf" srcId="{FC11DC80-8B93-4338-B2E4-4E9C455070F6}" destId="{F80F6378-DF08-4931-BC2E-5CFB6F993650}" srcOrd="1" destOrd="0" presId="urn:microsoft.com/office/officeart/2008/layout/LinedList"/>
    <dgm:cxn modelId="{51B88BA9-0312-4AAA-85F8-766CF0A17C71}" type="presParOf" srcId="{6CB70649-C758-4FBE-AA05-690021F18943}" destId="{BE854D90-3FA0-44ED-A942-990682AF400C}" srcOrd="6" destOrd="0" presId="urn:microsoft.com/office/officeart/2008/layout/LinedList"/>
    <dgm:cxn modelId="{D1729079-79C5-4EC0-B124-92817618FE0D}" type="presParOf" srcId="{6CB70649-C758-4FBE-AA05-690021F18943}" destId="{EF29811E-FA57-4188-B26F-6B163840B44E}" srcOrd="7" destOrd="0" presId="urn:microsoft.com/office/officeart/2008/layout/LinedList"/>
    <dgm:cxn modelId="{2AD48213-CF1C-4EDA-967B-A8DEBEC83721}" type="presParOf" srcId="{EF29811E-FA57-4188-B26F-6B163840B44E}" destId="{A8919F8F-8996-4A45-A5D2-85B6D1B7FF7E}" srcOrd="0" destOrd="0" presId="urn:microsoft.com/office/officeart/2008/layout/LinedList"/>
    <dgm:cxn modelId="{C2DE643B-17E7-4B51-AD41-7C712A1BFD71}" type="presParOf" srcId="{EF29811E-FA57-4188-B26F-6B163840B44E}" destId="{03ACE961-ECEB-4535-8192-4EAF02456CEC}" srcOrd="1" destOrd="0" presId="urn:microsoft.com/office/officeart/2008/layout/LinedList"/>
    <dgm:cxn modelId="{B4C47E7E-4D7B-4BE6-9B05-5EE6F6B52354}" type="presParOf" srcId="{6CB70649-C758-4FBE-AA05-690021F18943}" destId="{A8C085F5-19C9-42AA-B5C5-4212FCC8FF28}" srcOrd="8" destOrd="0" presId="urn:microsoft.com/office/officeart/2008/layout/LinedList"/>
    <dgm:cxn modelId="{BDFF95B2-333A-4181-A32C-49DDB5245501}" type="presParOf" srcId="{6CB70649-C758-4FBE-AA05-690021F18943}" destId="{18F45005-7A16-4E7B-9EE4-15A5198BE2ED}" srcOrd="9" destOrd="0" presId="urn:microsoft.com/office/officeart/2008/layout/LinedList"/>
    <dgm:cxn modelId="{0FFD867A-CC0A-4AA8-B796-BC7324B7527C}" type="presParOf" srcId="{18F45005-7A16-4E7B-9EE4-15A5198BE2ED}" destId="{A79AEB8F-04A4-431A-916B-29B9000EB342}" srcOrd="0" destOrd="0" presId="urn:microsoft.com/office/officeart/2008/layout/LinedList"/>
    <dgm:cxn modelId="{7A91CD10-69B6-4486-8140-F331D6117022}" type="presParOf" srcId="{18F45005-7A16-4E7B-9EE4-15A5198BE2ED}" destId="{6A505FF1-4539-4C66-B6C9-B551019C2CE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7DCCAF-2AC1-402F-835C-055E2D4456D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8863299-3853-4D6E-BEDF-45B533DBD0F2}">
      <dgm:prSet/>
      <dgm:spPr/>
      <dgm:t>
        <a:bodyPr/>
        <a:lstStyle/>
        <a:p>
          <a:r>
            <a:rPr lang="en-US"/>
            <a:t>Prior to Case #1</a:t>
          </a:r>
        </a:p>
      </dgm:t>
    </dgm:pt>
    <dgm:pt modelId="{C2924000-3B65-44CB-96E7-3F59D4F87B2D}" type="parTrans" cxnId="{70630386-31CE-434A-B74F-860D8AA983EE}">
      <dgm:prSet/>
      <dgm:spPr/>
      <dgm:t>
        <a:bodyPr/>
        <a:lstStyle/>
        <a:p>
          <a:endParaRPr lang="en-US"/>
        </a:p>
      </dgm:t>
    </dgm:pt>
    <dgm:pt modelId="{7DBEBA22-7247-43AA-9CCA-082D32BDBB2D}" type="sibTrans" cxnId="{70630386-31CE-434A-B74F-860D8AA983EE}">
      <dgm:prSet/>
      <dgm:spPr/>
      <dgm:t>
        <a:bodyPr/>
        <a:lstStyle/>
        <a:p>
          <a:endParaRPr lang="en-US"/>
        </a:p>
      </dgm:t>
    </dgm:pt>
    <dgm:pt modelId="{B9F16668-22D2-4F66-A4A9-40C176AF852F}">
      <dgm:prSet/>
      <dgm:spPr/>
      <dgm:t>
        <a:bodyPr/>
        <a:lstStyle/>
        <a:p>
          <a:r>
            <a:rPr lang="en-US"/>
            <a:t>Attitudes Towards Healthcare Teams Survey</a:t>
          </a:r>
        </a:p>
      </dgm:t>
    </dgm:pt>
    <dgm:pt modelId="{E23E59B6-C17E-4409-822F-0D52241C721C}" type="parTrans" cxnId="{7DCF4204-CF9F-4F20-AF48-8639DED48F61}">
      <dgm:prSet/>
      <dgm:spPr/>
      <dgm:t>
        <a:bodyPr/>
        <a:lstStyle/>
        <a:p>
          <a:endParaRPr lang="en-US"/>
        </a:p>
      </dgm:t>
    </dgm:pt>
    <dgm:pt modelId="{CA316790-6D38-4153-ACA8-54A191623FDD}" type="sibTrans" cxnId="{7DCF4204-CF9F-4F20-AF48-8639DED48F61}">
      <dgm:prSet/>
      <dgm:spPr/>
      <dgm:t>
        <a:bodyPr/>
        <a:lstStyle/>
        <a:p>
          <a:endParaRPr lang="en-US"/>
        </a:p>
      </dgm:t>
    </dgm:pt>
    <dgm:pt modelId="{C069C7E3-41EC-4341-949E-21FF0E01791B}">
      <dgm:prSet/>
      <dgm:spPr/>
      <dgm:t>
        <a:bodyPr/>
        <a:lstStyle/>
        <a:p>
          <a:r>
            <a:rPr lang="en-US"/>
            <a:t>After each case</a:t>
          </a:r>
        </a:p>
      </dgm:t>
    </dgm:pt>
    <dgm:pt modelId="{DA91E24B-0851-44E4-B204-6AEF7ECF3970}" type="parTrans" cxnId="{358192F2-248F-413E-A8D8-16300EBE796C}">
      <dgm:prSet/>
      <dgm:spPr/>
      <dgm:t>
        <a:bodyPr/>
        <a:lstStyle/>
        <a:p>
          <a:endParaRPr lang="en-US"/>
        </a:p>
      </dgm:t>
    </dgm:pt>
    <dgm:pt modelId="{BE2B6F62-7D8D-41C0-8FF8-B3C93CFC9932}" type="sibTrans" cxnId="{358192F2-248F-413E-A8D8-16300EBE796C}">
      <dgm:prSet/>
      <dgm:spPr/>
      <dgm:t>
        <a:bodyPr/>
        <a:lstStyle/>
        <a:p>
          <a:endParaRPr lang="en-US"/>
        </a:p>
      </dgm:t>
    </dgm:pt>
    <dgm:pt modelId="{F7E02135-B726-4178-9377-17A480202EDC}">
      <dgm:prSet/>
      <dgm:spPr/>
      <dgm:t>
        <a:bodyPr/>
        <a:lstStyle/>
        <a:p>
          <a:r>
            <a:rPr lang="en-US"/>
            <a:t>Interprofessional Collaborative Competency Attainment Scale</a:t>
          </a:r>
        </a:p>
      </dgm:t>
    </dgm:pt>
    <dgm:pt modelId="{0344DC3F-AC09-41D7-81BE-05B529B28443}" type="parTrans" cxnId="{2D371465-BEC3-43E8-AA79-C25B6D71C3DC}">
      <dgm:prSet/>
      <dgm:spPr/>
      <dgm:t>
        <a:bodyPr/>
        <a:lstStyle/>
        <a:p>
          <a:endParaRPr lang="en-US"/>
        </a:p>
      </dgm:t>
    </dgm:pt>
    <dgm:pt modelId="{047649CF-0753-408D-BE2C-6A7141589299}" type="sibTrans" cxnId="{2D371465-BEC3-43E8-AA79-C25B6D71C3DC}">
      <dgm:prSet/>
      <dgm:spPr/>
      <dgm:t>
        <a:bodyPr/>
        <a:lstStyle/>
        <a:p>
          <a:endParaRPr lang="en-US"/>
        </a:p>
      </dgm:t>
    </dgm:pt>
    <dgm:pt modelId="{02F3416F-E99E-4370-9FE6-34BEDE091088}">
      <dgm:prSet/>
      <dgm:spPr/>
      <dgm:t>
        <a:bodyPr/>
        <a:lstStyle/>
        <a:p>
          <a:r>
            <a:rPr lang="en-US"/>
            <a:t>20-item scale using retrospective pre- and post- model to evaluate trainees’ interprofessional competence</a:t>
          </a:r>
        </a:p>
      </dgm:t>
    </dgm:pt>
    <dgm:pt modelId="{800B41A8-04D3-4D59-9D0C-97D69D2CDB5B}" type="parTrans" cxnId="{0D0C7B7A-31A2-46B6-A125-1948714EA0B3}">
      <dgm:prSet/>
      <dgm:spPr/>
      <dgm:t>
        <a:bodyPr/>
        <a:lstStyle/>
        <a:p>
          <a:endParaRPr lang="en-US"/>
        </a:p>
      </dgm:t>
    </dgm:pt>
    <dgm:pt modelId="{444E908E-F6DF-465F-8C64-270653FB5256}" type="sibTrans" cxnId="{0D0C7B7A-31A2-46B6-A125-1948714EA0B3}">
      <dgm:prSet/>
      <dgm:spPr/>
      <dgm:t>
        <a:bodyPr/>
        <a:lstStyle/>
        <a:p>
          <a:endParaRPr lang="en-US"/>
        </a:p>
      </dgm:t>
    </dgm:pt>
    <dgm:pt modelId="{2BBDEC2D-E6B4-412B-89B6-46E4D3846723}">
      <dgm:prSet/>
      <dgm:spPr/>
      <dgm:t>
        <a:bodyPr/>
        <a:lstStyle/>
        <a:p>
          <a:r>
            <a:rPr lang="en-US"/>
            <a:t>After Case #4</a:t>
          </a:r>
        </a:p>
      </dgm:t>
    </dgm:pt>
    <dgm:pt modelId="{C9E620AF-FDFF-49F4-A6C6-0600202AF7B1}" type="parTrans" cxnId="{545F938B-E899-4685-A668-FF164AF21F51}">
      <dgm:prSet/>
      <dgm:spPr/>
      <dgm:t>
        <a:bodyPr/>
        <a:lstStyle/>
        <a:p>
          <a:endParaRPr lang="en-US"/>
        </a:p>
      </dgm:t>
    </dgm:pt>
    <dgm:pt modelId="{0D7936DE-521B-45F9-B8F0-A91DE52A222A}" type="sibTrans" cxnId="{545F938B-E899-4685-A668-FF164AF21F51}">
      <dgm:prSet/>
      <dgm:spPr/>
      <dgm:t>
        <a:bodyPr/>
        <a:lstStyle/>
        <a:p>
          <a:endParaRPr lang="en-US"/>
        </a:p>
      </dgm:t>
    </dgm:pt>
    <dgm:pt modelId="{2CFA8E7F-9B36-4543-AA70-7FC6987822DD}">
      <dgm:prSet/>
      <dgm:spPr/>
      <dgm:t>
        <a:bodyPr/>
        <a:lstStyle/>
        <a:p>
          <a:r>
            <a:rPr lang="en-US"/>
            <a:t>Attitudes Towards Healthcare Teams Survey</a:t>
          </a:r>
        </a:p>
      </dgm:t>
    </dgm:pt>
    <dgm:pt modelId="{BD6A9EBE-5A11-44D2-BE61-C4EB586C2851}" type="parTrans" cxnId="{8082E8C9-014D-4DB5-BDF4-AFE525A15CA2}">
      <dgm:prSet/>
      <dgm:spPr/>
      <dgm:t>
        <a:bodyPr/>
        <a:lstStyle/>
        <a:p>
          <a:endParaRPr lang="en-US"/>
        </a:p>
      </dgm:t>
    </dgm:pt>
    <dgm:pt modelId="{59E2BD5B-BAFA-4052-A085-D334591B2DC8}" type="sibTrans" cxnId="{8082E8C9-014D-4DB5-BDF4-AFE525A15CA2}">
      <dgm:prSet/>
      <dgm:spPr/>
      <dgm:t>
        <a:bodyPr/>
        <a:lstStyle/>
        <a:p>
          <a:endParaRPr lang="en-US"/>
        </a:p>
      </dgm:t>
    </dgm:pt>
    <dgm:pt modelId="{0B741660-F46F-4CF3-BCAC-48376F5F9BE2}">
      <dgm:prSet/>
      <dgm:spPr/>
      <dgm:t>
        <a:bodyPr/>
        <a:lstStyle/>
        <a:p>
          <a:r>
            <a:rPr lang="en-US"/>
            <a:t>Feedback collected after each case</a:t>
          </a:r>
        </a:p>
      </dgm:t>
    </dgm:pt>
    <dgm:pt modelId="{D3EE0B50-984D-453D-83F3-C5DB0942FC6C}" type="parTrans" cxnId="{C0E1362D-E335-4504-B03D-E4EA7F59E769}">
      <dgm:prSet/>
      <dgm:spPr/>
      <dgm:t>
        <a:bodyPr/>
        <a:lstStyle/>
        <a:p>
          <a:endParaRPr lang="en-US"/>
        </a:p>
      </dgm:t>
    </dgm:pt>
    <dgm:pt modelId="{20B0D134-9262-4713-8EF0-7CC441BDF481}" type="sibTrans" cxnId="{C0E1362D-E335-4504-B03D-E4EA7F59E769}">
      <dgm:prSet/>
      <dgm:spPr/>
      <dgm:t>
        <a:bodyPr/>
        <a:lstStyle/>
        <a:p>
          <a:endParaRPr lang="en-US"/>
        </a:p>
      </dgm:t>
    </dgm:pt>
    <dgm:pt modelId="{499E22C1-0045-47C9-A7B0-0A34A70E59DC}" type="pres">
      <dgm:prSet presAssocID="{F87DCCAF-2AC1-402F-835C-055E2D4456DF}" presName="linear" presStyleCnt="0">
        <dgm:presLayoutVars>
          <dgm:animLvl val="lvl"/>
          <dgm:resizeHandles val="exact"/>
        </dgm:presLayoutVars>
      </dgm:prSet>
      <dgm:spPr/>
    </dgm:pt>
    <dgm:pt modelId="{FCF06A3E-25C4-4B2F-9561-0C3AB26E64B9}" type="pres">
      <dgm:prSet presAssocID="{C8863299-3853-4D6E-BEDF-45B533DBD0F2}" presName="parentText" presStyleLbl="node1" presStyleIdx="0" presStyleCnt="4">
        <dgm:presLayoutVars>
          <dgm:chMax val="0"/>
          <dgm:bulletEnabled val="1"/>
        </dgm:presLayoutVars>
      </dgm:prSet>
      <dgm:spPr/>
    </dgm:pt>
    <dgm:pt modelId="{5A3421E7-BC1E-4D3C-B7C8-DAEE50890014}" type="pres">
      <dgm:prSet presAssocID="{C8863299-3853-4D6E-BEDF-45B533DBD0F2}" presName="childText" presStyleLbl="revTx" presStyleIdx="0" presStyleCnt="3">
        <dgm:presLayoutVars>
          <dgm:bulletEnabled val="1"/>
        </dgm:presLayoutVars>
      </dgm:prSet>
      <dgm:spPr/>
    </dgm:pt>
    <dgm:pt modelId="{AD042110-CC59-4352-977B-66E5F15C3891}" type="pres">
      <dgm:prSet presAssocID="{C069C7E3-41EC-4341-949E-21FF0E01791B}" presName="parentText" presStyleLbl="node1" presStyleIdx="1" presStyleCnt="4">
        <dgm:presLayoutVars>
          <dgm:chMax val="0"/>
          <dgm:bulletEnabled val="1"/>
        </dgm:presLayoutVars>
      </dgm:prSet>
      <dgm:spPr/>
    </dgm:pt>
    <dgm:pt modelId="{317C5A8E-B1E2-4D23-8B52-530D0365605C}" type="pres">
      <dgm:prSet presAssocID="{C069C7E3-41EC-4341-949E-21FF0E01791B}" presName="childText" presStyleLbl="revTx" presStyleIdx="1" presStyleCnt="3">
        <dgm:presLayoutVars>
          <dgm:bulletEnabled val="1"/>
        </dgm:presLayoutVars>
      </dgm:prSet>
      <dgm:spPr/>
    </dgm:pt>
    <dgm:pt modelId="{7AB6A955-2751-41DF-AA42-1F4E1D698348}" type="pres">
      <dgm:prSet presAssocID="{2BBDEC2D-E6B4-412B-89B6-46E4D3846723}" presName="parentText" presStyleLbl="node1" presStyleIdx="2" presStyleCnt="4">
        <dgm:presLayoutVars>
          <dgm:chMax val="0"/>
          <dgm:bulletEnabled val="1"/>
        </dgm:presLayoutVars>
      </dgm:prSet>
      <dgm:spPr/>
    </dgm:pt>
    <dgm:pt modelId="{8125AAC0-D44D-4972-83CE-A46061ECE112}" type="pres">
      <dgm:prSet presAssocID="{2BBDEC2D-E6B4-412B-89B6-46E4D3846723}" presName="childText" presStyleLbl="revTx" presStyleIdx="2" presStyleCnt="3">
        <dgm:presLayoutVars>
          <dgm:bulletEnabled val="1"/>
        </dgm:presLayoutVars>
      </dgm:prSet>
      <dgm:spPr/>
    </dgm:pt>
    <dgm:pt modelId="{4DA9317C-F2D1-4A37-8A9A-4A7F6E9B19EF}" type="pres">
      <dgm:prSet presAssocID="{0B741660-F46F-4CF3-BCAC-48376F5F9BE2}" presName="parentText" presStyleLbl="node1" presStyleIdx="3" presStyleCnt="4">
        <dgm:presLayoutVars>
          <dgm:chMax val="0"/>
          <dgm:bulletEnabled val="1"/>
        </dgm:presLayoutVars>
      </dgm:prSet>
      <dgm:spPr/>
    </dgm:pt>
  </dgm:ptLst>
  <dgm:cxnLst>
    <dgm:cxn modelId="{7DCF4204-CF9F-4F20-AF48-8639DED48F61}" srcId="{C8863299-3853-4D6E-BEDF-45B533DBD0F2}" destId="{B9F16668-22D2-4F66-A4A9-40C176AF852F}" srcOrd="0" destOrd="0" parTransId="{E23E59B6-C17E-4409-822F-0D52241C721C}" sibTransId="{CA316790-6D38-4153-ACA8-54A191623FDD}"/>
    <dgm:cxn modelId="{67793E1F-BE85-493C-BCA9-AFC52BF0E66D}" type="presOf" srcId="{F7E02135-B726-4178-9377-17A480202EDC}" destId="{317C5A8E-B1E2-4D23-8B52-530D0365605C}" srcOrd="0" destOrd="0" presId="urn:microsoft.com/office/officeart/2005/8/layout/vList2"/>
    <dgm:cxn modelId="{C0E1362D-E335-4504-B03D-E4EA7F59E769}" srcId="{F87DCCAF-2AC1-402F-835C-055E2D4456DF}" destId="{0B741660-F46F-4CF3-BCAC-48376F5F9BE2}" srcOrd="3" destOrd="0" parTransId="{D3EE0B50-984D-453D-83F3-C5DB0942FC6C}" sibTransId="{20B0D134-9262-4713-8EF0-7CC441BDF481}"/>
    <dgm:cxn modelId="{A69A0B3E-283A-412D-88FC-3E8B9F65A1B5}" type="presOf" srcId="{02F3416F-E99E-4370-9FE6-34BEDE091088}" destId="{317C5A8E-B1E2-4D23-8B52-530D0365605C}" srcOrd="0" destOrd="1" presId="urn:microsoft.com/office/officeart/2005/8/layout/vList2"/>
    <dgm:cxn modelId="{2D371465-BEC3-43E8-AA79-C25B6D71C3DC}" srcId="{C069C7E3-41EC-4341-949E-21FF0E01791B}" destId="{F7E02135-B726-4178-9377-17A480202EDC}" srcOrd="0" destOrd="0" parTransId="{0344DC3F-AC09-41D7-81BE-05B529B28443}" sibTransId="{047649CF-0753-408D-BE2C-6A7141589299}"/>
    <dgm:cxn modelId="{0D0C7B7A-31A2-46B6-A125-1948714EA0B3}" srcId="{F7E02135-B726-4178-9377-17A480202EDC}" destId="{02F3416F-E99E-4370-9FE6-34BEDE091088}" srcOrd="0" destOrd="0" parTransId="{800B41A8-04D3-4D59-9D0C-97D69D2CDB5B}" sibTransId="{444E908E-F6DF-465F-8C64-270653FB5256}"/>
    <dgm:cxn modelId="{70630386-31CE-434A-B74F-860D8AA983EE}" srcId="{F87DCCAF-2AC1-402F-835C-055E2D4456DF}" destId="{C8863299-3853-4D6E-BEDF-45B533DBD0F2}" srcOrd="0" destOrd="0" parTransId="{C2924000-3B65-44CB-96E7-3F59D4F87B2D}" sibTransId="{7DBEBA22-7247-43AA-9CCA-082D32BDBB2D}"/>
    <dgm:cxn modelId="{545F938B-E899-4685-A668-FF164AF21F51}" srcId="{F87DCCAF-2AC1-402F-835C-055E2D4456DF}" destId="{2BBDEC2D-E6B4-412B-89B6-46E4D3846723}" srcOrd="2" destOrd="0" parTransId="{C9E620AF-FDFF-49F4-A6C6-0600202AF7B1}" sibTransId="{0D7936DE-521B-45F9-B8F0-A91DE52A222A}"/>
    <dgm:cxn modelId="{595BBDB7-8234-4C83-8573-AE672323D75C}" type="presOf" srcId="{2CFA8E7F-9B36-4543-AA70-7FC6987822DD}" destId="{8125AAC0-D44D-4972-83CE-A46061ECE112}" srcOrd="0" destOrd="0" presId="urn:microsoft.com/office/officeart/2005/8/layout/vList2"/>
    <dgm:cxn modelId="{E8F9FFC5-38A0-4951-A5F2-0CC00AFFBA20}" type="presOf" srcId="{C069C7E3-41EC-4341-949E-21FF0E01791B}" destId="{AD042110-CC59-4352-977B-66E5F15C3891}" srcOrd="0" destOrd="0" presId="urn:microsoft.com/office/officeart/2005/8/layout/vList2"/>
    <dgm:cxn modelId="{8082E8C9-014D-4DB5-BDF4-AFE525A15CA2}" srcId="{2BBDEC2D-E6B4-412B-89B6-46E4D3846723}" destId="{2CFA8E7F-9B36-4543-AA70-7FC6987822DD}" srcOrd="0" destOrd="0" parTransId="{BD6A9EBE-5A11-44D2-BE61-C4EB586C2851}" sibTransId="{59E2BD5B-BAFA-4052-A085-D334591B2DC8}"/>
    <dgm:cxn modelId="{0B864ECA-1117-4231-9F95-C3624DF9E930}" type="presOf" srcId="{F87DCCAF-2AC1-402F-835C-055E2D4456DF}" destId="{499E22C1-0045-47C9-A7B0-0A34A70E59DC}" srcOrd="0" destOrd="0" presId="urn:microsoft.com/office/officeart/2005/8/layout/vList2"/>
    <dgm:cxn modelId="{A65EA1DE-B883-4BBF-B227-4951CE11EA79}" type="presOf" srcId="{C8863299-3853-4D6E-BEDF-45B533DBD0F2}" destId="{FCF06A3E-25C4-4B2F-9561-0C3AB26E64B9}" srcOrd="0" destOrd="0" presId="urn:microsoft.com/office/officeart/2005/8/layout/vList2"/>
    <dgm:cxn modelId="{D79B53E9-4774-484F-8DBA-155F4804D6AD}" type="presOf" srcId="{B9F16668-22D2-4F66-A4A9-40C176AF852F}" destId="{5A3421E7-BC1E-4D3C-B7C8-DAEE50890014}" srcOrd="0" destOrd="0" presId="urn:microsoft.com/office/officeart/2005/8/layout/vList2"/>
    <dgm:cxn modelId="{358192F2-248F-413E-A8D8-16300EBE796C}" srcId="{F87DCCAF-2AC1-402F-835C-055E2D4456DF}" destId="{C069C7E3-41EC-4341-949E-21FF0E01791B}" srcOrd="1" destOrd="0" parTransId="{DA91E24B-0851-44E4-B204-6AEF7ECF3970}" sibTransId="{BE2B6F62-7D8D-41C0-8FF8-B3C93CFC9932}"/>
    <dgm:cxn modelId="{B45AA0F8-6E13-4A08-AE94-BC1699397F25}" type="presOf" srcId="{2BBDEC2D-E6B4-412B-89B6-46E4D3846723}" destId="{7AB6A955-2751-41DF-AA42-1F4E1D698348}" srcOrd="0" destOrd="0" presId="urn:microsoft.com/office/officeart/2005/8/layout/vList2"/>
    <dgm:cxn modelId="{9BBDE6FE-9412-40D0-9AEB-09AFD64230CF}" type="presOf" srcId="{0B741660-F46F-4CF3-BCAC-48376F5F9BE2}" destId="{4DA9317C-F2D1-4A37-8A9A-4A7F6E9B19EF}" srcOrd="0" destOrd="0" presId="urn:microsoft.com/office/officeart/2005/8/layout/vList2"/>
    <dgm:cxn modelId="{B8819A3B-E38D-4288-9D32-42589B8728D2}" type="presParOf" srcId="{499E22C1-0045-47C9-A7B0-0A34A70E59DC}" destId="{FCF06A3E-25C4-4B2F-9561-0C3AB26E64B9}" srcOrd="0" destOrd="0" presId="urn:microsoft.com/office/officeart/2005/8/layout/vList2"/>
    <dgm:cxn modelId="{AAB84416-2A53-4EE7-BE8F-109E82DADA0A}" type="presParOf" srcId="{499E22C1-0045-47C9-A7B0-0A34A70E59DC}" destId="{5A3421E7-BC1E-4D3C-B7C8-DAEE50890014}" srcOrd="1" destOrd="0" presId="urn:microsoft.com/office/officeart/2005/8/layout/vList2"/>
    <dgm:cxn modelId="{3BA9D257-E3BD-4A69-A171-C1470DA92A6D}" type="presParOf" srcId="{499E22C1-0045-47C9-A7B0-0A34A70E59DC}" destId="{AD042110-CC59-4352-977B-66E5F15C3891}" srcOrd="2" destOrd="0" presId="urn:microsoft.com/office/officeart/2005/8/layout/vList2"/>
    <dgm:cxn modelId="{B6BD1086-B0C7-4475-AED0-746E6BACECDC}" type="presParOf" srcId="{499E22C1-0045-47C9-A7B0-0A34A70E59DC}" destId="{317C5A8E-B1E2-4D23-8B52-530D0365605C}" srcOrd="3" destOrd="0" presId="urn:microsoft.com/office/officeart/2005/8/layout/vList2"/>
    <dgm:cxn modelId="{A4AA26C7-2BDA-4590-9FEA-18B6D180FF6B}" type="presParOf" srcId="{499E22C1-0045-47C9-A7B0-0A34A70E59DC}" destId="{7AB6A955-2751-41DF-AA42-1F4E1D698348}" srcOrd="4" destOrd="0" presId="urn:microsoft.com/office/officeart/2005/8/layout/vList2"/>
    <dgm:cxn modelId="{78956EC8-EFA6-4AA9-996C-A903337E6B27}" type="presParOf" srcId="{499E22C1-0045-47C9-A7B0-0A34A70E59DC}" destId="{8125AAC0-D44D-4972-83CE-A46061ECE112}" srcOrd="5" destOrd="0" presId="urn:microsoft.com/office/officeart/2005/8/layout/vList2"/>
    <dgm:cxn modelId="{ADBD5AA5-F454-4759-BA39-42C144F4F02D}" type="presParOf" srcId="{499E22C1-0045-47C9-A7B0-0A34A70E59DC}" destId="{4DA9317C-F2D1-4A37-8A9A-4A7F6E9B19E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A53C0-25D2-4E38-92CD-E4FA2D05EF13}">
      <dsp:nvSpPr>
        <dsp:cNvPr id="0" name=""/>
        <dsp:cNvSpPr/>
      </dsp:nvSpPr>
      <dsp:spPr>
        <a:xfrm>
          <a:off x="0" y="117508"/>
          <a:ext cx="4429635" cy="8874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DBP faces workforce shortages</a:t>
          </a:r>
        </a:p>
      </dsp:txBody>
      <dsp:txXfrm>
        <a:off x="43321" y="160829"/>
        <a:ext cx="4342993" cy="800803"/>
      </dsp:txXfrm>
    </dsp:sp>
    <dsp:sp modelId="{88227D38-B2BC-4676-B8FE-C21C53B69C72}">
      <dsp:nvSpPr>
        <dsp:cNvPr id="0" name=""/>
        <dsp:cNvSpPr/>
      </dsp:nvSpPr>
      <dsp:spPr>
        <a:xfrm>
          <a:off x="0" y="1051034"/>
          <a:ext cx="4429635" cy="887445"/>
        </a:xfrm>
        <a:prstGeom prst="roundRect">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IPC allows task-sharing, expands capacity</a:t>
          </a:r>
        </a:p>
      </dsp:txBody>
      <dsp:txXfrm>
        <a:off x="43321" y="1094355"/>
        <a:ext cx="4342993" cy="800803"/>
      </dsp:txXfrm>
    </dsp:sp>
    <dsp:sp modelId="{BA46496D-9475-4C3F-A66A-2536F3AB8674}">
      <dsp:nvSpPr>
        <dsp:cNvPr id="0" name=""/>
        <dsp:cNvSpPr/>
      </dsp:nvSpPr>
      <dsp:spPr>
        <a:xfrm>
          <a:off x="0" y="1984559"/>
          <a:ext cx="4429635" cy="887445"/>
        </a:xfrm>
        <a:prstGeom prst="roundRect">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Reduces burden and burnout</a:t>
          </a:r>
        </a:p>
      </dsp:txBody>
      <dsp:txXfrm>
        <a:off x="43321" y="2027880"/>
        <a:ext cx="4342993" cy="800803"/>
      </dsp:txXfrm>
    </dsp:sp>
    <dsp:sp modelId="{28B69E9A-DB61-4BF7-BE0D-15F144B49B18}">
      <dsp:nvSpPr>
        <dsp:cNvPr id="0" name=""/>
        <dsp:cNvSpPr/>
      </dsp:nvSpPr>
      <dsp:spPr>
        <a:xfrm>
          <a:off x="0" y="2918084"/>
          <a:ext cx="4429635" cy="887445"/>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Pair and Share: How could stronger IPC improve care or reduce stress in your setting? </a:t>
          </a:r>
        </a:p>
      </dsp:txBody>
      <dsp:txXfrm>
        <a:off x="43321" y="2961405"/>
        <a:ext cx="4342993" cy="8008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D5071-E353-492D-88C1-3C8AAE9AF537}">
      <dsp:nvSpPr>
        <dsp:cNvPr id="0" name=""/>
        <dsp:cNvSpPr/>
      </dsp:nvSpPr>
      <dsp:spPr>
        <a:xfrm>
          <a:off x="335934" y="1243"/>
          <a:ext cx="2147478" cy="128848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Trainees valued this method of learning in low stakes environment</a:t>
          </a:r>
        </a:p>
      </dsp:txBody>
      <dsp:txXfrm>
        <a:off x="335934" y="1243"/>
        <a:ext cx="2147478" cy="1288486"/>
      </dsp:txXfrm>
    </dsp:sp>
    <dsp:sp modelId="{0456438A-4288-4330-8F50-A2D921DDED22}">
      <dsp:nvSpPr>
        <dsp:cNvPr id="0" name=""/>
        <dsp:cNvSpPr/>
      </dsp:nvSpPr>
      <dsp:spPr>
        <a:xfrm>
          <a:off x="2698160" y="1243"/>
          <a:ext cx="2147478" cy="1288486"/>
        </a:xfrm>
        <a:prstGeom prst="rect">
          <a:avLst/>
        </a:prstGeom>
        <a:solidFill>
          <a:schemeClr val="accent5">
            <a:hueOff val="471357"/>
            <a:satOff val="-2254"/>
            <a:lumOff val="247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Even when groups not diverse, discussions were collaborative and rich</a:t>
          </a:r>
        </a:p>
      </dsp:txBody>
      <dsp:txXfrm>
        <a:off x="2698160" y="1243"/>
        <a:ext cx="2147478" cy="1288486"/>
      </dsp:txXfrm>
    </dsp:sp>
    <dsp:sp modelId="{12DE8981-4A68-42D1-87AC-3B66FB2C0F0E}">
      <dsp:nvSpPr>
        <dsp:cNvPr id="0" name=""/>
        <dsp:cNvSpPr/>
      </dsp:nvSpPr>
      <dsp:spPr>
        <a:xfrm>
          <a:off x="5060386" y="1243"/>
          <a:ext cx="2147478" cy="1288486"/>
        </a:xfrm>
        <a:prstGeom prst="rect">
          <a:avLst/>
        </a:prstGeom>
        <a:solidFill>
          <a:schemeClr val="accent5">
            <a:hueOff val="942713"/>
            <a:satOff val="-4508"/>
            <a:lumOff val="494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Virtual format did not limit collaboration</a:t>
          </a:r>
        </a:p>
      </dsp:txBody>
      <dsp:txXfrm>
        <a:off x="5060386" y="1243"/>
        <a:ext cx="2147478" cy="1288486"/>
      </dsp:txXfrm>
    </dsp:sp>
    <dsp:sp modelId="{D3E062AB-A433-4CEC-96EC-01F3BC784900}">
      <dsp:nvSpPr>
        <dsp:cNvPr id="0" name=""/>
        <dsp:cNvSpPr/>
      </dsp:nvSpPr>
      <dsp:spPr>
        <a:xfrm>
          <a:off x="335934" y="1504478"/>
          <a:ext cx="2147478" cy="1288486"/>
        </a:xfrm>
        <a:prstGeom prst="rect">
          <a:avLst/>
        </a:prstGeom>
        <a:solidFill>
          <a:schemeClr val="accent5">
            <a:hueOff val="1414070"/>
            <a:satOff val="-6762"/>
            <a:lumOff val="7412"/>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This activity is easy to implement and facilitate!</a:t>
          </a:r>
        </a:p>
      </dsp:txBody>
      <dsp:txXfrm>
        <a:off x="335934" y="1504478"/>
        <a:ext cx="2147478" cy="1288486"/>
      </dsp:txXfrm>
    </dsp:sp>
    <dsp:sp modelId="{25271059-E58F-4B6D-A97A-85EAEA25CBAE}">
      <dsp:nvSpPr>
        <dsp:cNvPr id="0" name=""/>
        <dsp:cNvSpPr/>
      </dsp:nvSpPr>
      <dsp:spPr>
        <a:xfrm>
          <a:off x="2698160" y="1504478"/>
          <a:ext cx="2147478" cy="1288486"/>
        </a:xfrm>
        <a:prstGeom prst="rect">
          <a:avLst/>
        </a:prstGeom>
        <a:solidFill>
          <a:schemeClr val="accent5">
            <a:hueOff val="1885427"/>
            <a:satOff val="-9016"/>
            <a:lumOff val="9882"/>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Submitting to Journal of Interprofessional Education and Practice as Curricular Resource</a:t>
          </a:r>
        </a:p>
      </dsp:txBody>
      <dsp:txXfrm>
        <a:off x="2698160" y="1504478"/>
        <a:ext cx="2147478" cy="1288486"/>
      </dsp:txXfrm>
    </dsp:sp>
    <dsp:sp modelId="{5E0C13FB-8ADE-43F8-A4C3-E98B511AE51B}">
      <dsp:nvSpPr>
        <dsp:cNvPr id="0" name=""/>
        <dsp:cNvSpPr/>
      </dsp:nvSpPr>
      <dsp:spPr>
        <a:xfrm>
          <a:off x="5060386" y="1504478"/>
          <a:ext cx="2147478" cy="1288486"/>
        </a:xfrm>
        <a:prstGeom prst="rect">
          <a:avLst/>
        </a:prstGeom>
        <a:solidFill>
          <a:schemeClr val="accent5">
            <a:hueOff val="2356783"/>
            <a:satOff val="-11270"/>
            <a:lumOff val="1235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Implementing for all LEND trainees in 2025-2026 academic year</a:t>
          </a:r>
        </a:p>
      </dsp:txBody>
      <dsp:txXfrm>
        <a:off x="5060386" y="1504478"/>
        <a:ext cx="2147478" cy="12884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F156C-F8F4-497D-AD01-0A849ABE64B8}">
      <dsp:nvSpPr>
        <dsp:cNvPr id="0" name=""/>
        <dsp:cNvSpPr/>
      </dsp:nvSpPr>
      <dsp:spPr>
        <a:xfrm>
          <a:off x="1462556" y="2104"/>
          <a:ext cx="1578375" cy="1578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18F4A3-3366-4D84-8C67-060CF1DC16F7}">
      <dsp:nvSpPr>
        <dsp:cNvPr id="0" name=""/>
        <dsp:cNvSpPr/>
      </dsp:nvSpPr>
      <dsp:spPr>
        <a:xfrm>
          <a:off x="1798931" y="338479"/>
          <a:ext cx="905625" cy="905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5F6C3C-6AC4-46A9-AEC5-23509DBE2926}">
      <dsp:nvSpPr>
        <dsp:cNvPr id="0" name=""/>
        <dsp:cNvSpPr/>
      </dsp:nvSpPr>
      <dsp:spPr>
        <a:xfrm>
          <a:off x="957993" y="2072104"/>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Share 1-2 takeaways with members of your team</a:t>
          </a:r>
        </a:p>
      </dsp:txBody>
      <dsp:txXfrm>
        <a:off x="957993" y="2072104"/>
        <a:ext cx="2587500" cy="720000"/>
      </dsp:txXfrm>
    </dsp:sp>
    <dsp:sp modelId="{D2E47AAC-F339-4295-88DA-EA4F990F4E73}">
      <dsp:nvSpPr>
        <dsp:cNvPr id="0" name=""/>
        <dsp:cNvSpPr/>
      </dsp:nvSpPr>
      <dsp:spPr>
        <a:xfrm>
          <a:off x="4502868" y="2104"/>
          <a:ext cx="1578375" cy="1578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ABC3A0-1CB5-480D-8F24-53561826F1EC}">
      <dsp:nvSpPr>
        <dsp:cNvPr id="0" name=""/>
        <dsp:cNvSpPr/>
      </dsp:nvSpPr>
      <dsp:spPr>
        <a:xfrm>
          <a:off x="4839243" y="338479"/>
          <a:ext cx="905625" cy="905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4C1959-01CF-478F-AF97-56B44B04A003}">
      <dsp:nvSpPr>
        <dsp:cNvPr id="0" name=""/>
        <dsp:cNvSpPr/>
      </dsp:nvSpPr>
      <dsp:spPr>
        <a:xfrm>
          <a:off x="3998306" y="2072104"/>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Share your ideas you developed on handout</a:t>
          </a:r>
        </a:p>
      </dsp:txBody>
      <dsp:txXfrm>
        <a:off x="3998306" y="2072104"/>
        <a:ext cx="2587500"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10A30-0562-469A-9039-EE7CEBF805F4}">
      <dsp:nvSpPr>
        <dsp:cNvPr id="0" name=""/>
        <dsp:cNvSpPr/>
      </dsp:nvSpPr>
      <dsp:spPr>
        <a:xfrm>
          <a:off x="0" y="2393"/>
          <a:ext cx="4429635" cy="11442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C6F108-0D32-48C2-B37E-E3B57327BB0A}">
      <dsp:nvSpPr>
        <dsp:cNvPr id="0" name=""/>
        <dsp:cNvSpPr/>
      </dsp:nvSpPr>
      <dsp:spPr>
        <a:xfrm>
          <a:off x="346125" y="259842"/>
          <a:ext cx="629934" cy="6293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CEF7D5-F7FE-4F21-886E-9680C5339613}">
      <dsp:nvSpPr>
        <dsp:cNvPr id="0" name=""/>
        <dsp:cNvSpPr/>
      </dsp:nvSpPr>
      <dsp:spPr>
        <a:xfrm>
          <a:off x="1322184" y="2393"/>
          <a:ext cx="2967359" cy="1145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15" tIns="121215" rIns="121215" bIns="121215" numCol="1" spcCol="1270" anchor="ctr" anchorCtr="0">
          <a:noAutofit/>
        </a:bodyPr>
        <a:lstStyle/>
        <a:p>
          <a:pPr marL="0" lvl="0" indent="0" algn="l" defTabSz="622300">
            <a:lnSpc>
              <a:spcPct val="100000"/>
            </a:lnSpc>
            <a:spcBef>
              <a:spcPct val="0"/>
            </a:spcBef>
            <a:spcAft>
              <a:spcPct val="35000"/>
            </a:spcAft>
            <a:buNone/>
          </a:pPr>
          <a:r>
            <a:rPr lang="en-US" sz="1400" u="sng" kern="1200">
              <a:hlinkClick xmlns:r="http://schemas.openxmlformats.org/officeDocument/2006/relationships" r:id="rId3"/>
            </a:rPr>
            <a:t>Ohio State Interprofessional Library Guide</a:t>
          </a:r>
          <a:endParaRPr lang="en-US" sz="1400" kern="1200"/>
        </a:p>
      </dsp:txBody>
      <dsp:txXfrm>
        <a:off x="1322184" y="2393"/>
        <a:ext cx="2967359" cy="1145334"/>
      </dsp:txXfrm>
    </dsp:sp>
    <dsp:sp modelId="{71DC3F80-4378-4BEA-9EFC-A4F810F969E1}">
      <dsp:nvSpPr>
        <dsp:cNvPr id="0" name=""/>
        <dsp:cNvSpPr/>
      </dsp:nvSpPr>
      <dsp:spPr>
        <a:xfrm>
          <a:off x="0" y="1388851"/>
          <a:ext cx="4429635" cy="11442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5E3E7E-8ADB-47E3-9CA6-7E39D25E0DBB}">
      <dsp:nvSpPr>
        <dsp:cNvPr id="0" name=""/>
        <dsp:cNvSpPr/>
      </dsp:nvSpPr>
      <dsp:spPr>
        <a:xfrm>
          <a:off x="346125" y="1646300"/>
          <a:ext cx="629934" cy="62931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E159D3-A01D-472B-96C6-8843ACD9F7B6}">
      <dsp:nvSpPr>
        <dsp:cNvPr id="0" name=""/>
        <dsp:cNvSpPr/>
      </dsp:nvSpPr>
      <dsp:spPr>
        <a:xfrm>
          <a:off x="1322184" y="1388851"/>
          <a:ext cx="2967359" cy="1145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15" tIns="121215" rIns="121215" bIns="121215" numCol="1" spcCol="1270" anchor="ctr" anchorCtr="0">
          <a:noAutofit/>
        </a:bodyPr>
        <a:lstStyle/>
        <a:p>
          <a:pPr marL="0" lvl="0" indent="0" algn="l" defTabSz="622300">
            <a:lnSpc>
              <a:spcPct val="100000"/>
            </a:lnSpc>
            <a:spcBef>
              <a:spcPct val="0"/>
            </a:spcBef>
            <a:spcAft>
              <a:spcPct val="35000"/>
            </a:spcAft>
            <a:buNone/>
          </a:pPr>
          <a:r>
            <a:rPr lang="en-US" sz="1400" u="sng" kern="1200" dirty="0">
              <a:hlinkClick xmlns:r="http://schemas.openxmlformats.org/officeDocument/2006/relationships" r:id="rId6"/>
            </a:rPr>
            <a:t>National Center for Interprofessional Practice and Education Assessment and Evaluation Resources</a:t>
          </a:r>
          <a:br>
            <a:rPr lang="en-US" sz="1400" u="sng" kern="1200" dirty="0"/>
          </a:br>
          <a:endParaRPr lang="en-US" sz="1400" kern="1200" dirty="0"/>
        </a:p>
      </dsp:txBody>
      <dsp:txXfrm>
        <a:off x="1322184" y="1388851"/>
        <a:ext cx="2967359" cy="1145334"/>
      </dsp:txXfrm>
    </dsp:sp>
    <dsp:sp modelId="{AA4E0932-2A21-4DF0-9E9A-280921C6DB74}">
      <dsp:nvSpPr>
        <dsp:cNvPr id="0" name=""/>
        <dsp:cNvSpPr/>
      </dsp:nvSpPr>
      <dsp:spPr>
        <a:xfrm>
          <a:off x="0" y="2775309"/>
          <a:ext cx="4429635" cy="11442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49C72C-5872-4EDE-A317-889F01EB5AF3}">
      <dsp:nvSpPr>
        <dsp:cNvPr id="0" name=""/>
        <dsp:cNvSpPr/>
      </dsp:nvSpPr>
      <dsp:spPr>
        <a:xfrm>
          <a:off x="346125" y="3032758"/>
          <a:ext cx="629934" cy="629318"/>
        </a:xfrm>
        <a:prstGeom prst="rect">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10B8F7-D693-46B4-8D61-F45E5C85A41A}">
      <dsp:nvSpPr>
        <dsp:cNvPr id="0" name=""/>
        <dsp:cNvSpPr/>
      </dsp:nvSpPr>
      <dsp:spPr>
        <a:xfrm>
          <a:off x="1322184" y="2775309"/>
          <a:ext cx="2967359" cy="1145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15" tIns="121215" rIns="121215" bIns="121215" numCol="1" spcCol="1270" anchor="ctr" anchorCtr="0">
          <a:noAutofit/>
        </a:bodyPr>
        <a:lstStyle/>
        <a:p>
          <a:pPr marL="0" lvl="0" indent="0" algn="l" defTabSz="622300">
            <a:lnSpc>
              <a:spcPct val="100000"/>
            </a:lnSpc>
            <a:spcBef>
              <a:spcPct val="0"/>
            </a:spcBef>
            <a:spcAft>
              <a:spcPct val="35000"/>
            </a:spcAft>
            <a:buNone/>
          </a:pPr>
          <a:r>
            <a:rPr lang="en-US" sz="1400" kern="1200" dirty="0">
              <a:hlinkClick xmlns:r="http://schemas.openxmlformats.org/officeDocument/2006/relationships" r:id="rId7"/>
            </a:rPr>
            <a:t>Texas Tech University Simulation Resource Page</a:t>
          </a:r>
          <a:endParaRPr lang="en-US" sz="1400" kern="1200" dirty="0"/>
        </a:p>
      </dsp:txBody>
      <dsp:txXfrm>
        <a:off x="1322184" y="2775309"/>
        <a:ext cx="2967359" cy="11453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4908A-8CA5-4FF3-804E-56E10A6E1F89}">
      <dsp:nvSpPr>
        <dsp:cNvPr id="0" name=""/>
        <dsp:cNvSpPr/>
      </dsp:nvSpPr>
      <dsp:spPr>
        <a:xfrm>
          <a:off x="0" y="0"/>
          <a:ext cx="6412230" cy="8382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Safe space to practice teamwork and conflict resolution.</a:t>
          </a:r>
        </a:p>
      </dsp:txBody>
      <dsp:txXfrm>
        <a:off x="24552" y="24552"/>
        <a:ext cx="5507678" cy="789158"/>
      </dsp:txXfrm>
    </dsp:sp>
    <dsp:sp modelId="{7A5EC0CF-418C-4B4D-B3EA-4AA06E29BAC5}">
      <dsp:nvSpPr>
        <dsp:cNvPr id="0" name=""/>
        <dsp:cNvSpPr/>
      </dsp:nvSpPr>
      <dsp:spPr>
        <a:xfrm>
          <a:off x="565784" y="977973"/>
          <a:ext cx="6412230" cy="838262"/>
        </a:xfrm>
        <a:prstGeom prst="roundRect">
          <a:avLst>
            <a:gd name="adj" fmla="val 10000"/>
          </a:avLst>
        </a:prstGeom>
        <a:solidFill>
          <a:schemeClr val="accent2">
            <a:hueOff val="-661686"/>
            <a:satOff val="746"/>
            <a:lumOff val="176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Assess clinical AND team-based skills.</a:t>
          </a:r>
        </a:p>
      </dsp:txBody>
      <dsp:txXfrm>
        <a:off x="590336" y="1002525"/>
        <a:ext cx="5252470" cy="789158"/>
      </dsp:txXfrm>
    </dsp:sp>
    <dsp:sp modelId="{AD3BAB79-B5F0-4D40-BD1E-F3B2F548353D}">
      <dsp:nvSpPr>
        <dsp:cNvPr id="0" name=""/>
        <dsp:cNvSpPr/>
      </dsp:nvSpPr>
      <dsp:spPr>
        <a:xfrm>
          <a:off x="1131569" y="1955946"/>
          <a:ext cx="6412230" cy="838262"/>
        </a:xfrm>
        <a:prstGeom prst="roundRect">
          <a:avLst>
            <a:gd name="adj" fmla="val 10000"/>
          </a:avLst>
        </a:prstGeom>
        <a:solidFill>
          <a:schemeClr val="accent2">
            <a:hueOff val="-1323373"/>
            <a:satOff val="1492"/>
            <a:lumOff val="353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Can be delivered virtually using video-based scenarios, online role-play or virtual reality</a:t>
          </a:r>
        </a:p>
      </dsp:txBody>
      <dsp:txXfrm>
        <a:off x="1156121" y="1980498"/>
        <a:ext cx="5252470" cy="789158"/>
      </dsp:txXfrm>
    </dsp:sp>
    <dsp:sp modelId="{A0D1CB32-3AA8-47F6-9059-8282FE000F36}">
      <dsp:nvSpPr>
        <dsp:cNvPr id="0" name=""/>
        <dsp:cNvSpPr/>
      </dsp:nvSpPr>
      <dsp:spPr>
        <a:xfrm>
          <a:off x="5867359" y="635682"/>
          <a:ext cx="544870" cy="54487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989955" y="635682"/>
        <a:ext cx="299678" cy="410015"/>
      </dsp:txXfrm>
    </dsp:sp>
    <dsp:sp modelId="{07664BE4-674A-4091-B047-41B98B928CAC}">
      <dsp:nvSpPr>
        <dsp:cNvPr id="0" name=""/>
        <dsp:cNvSpPr/>
      </dsp:nvSpPr>
      <dsp:spPr>
        <a:xfrm>
          <a:off x="6433144" y="1608067"/>
          <a:ext cx="544870" cy="544870"/>
        </a:xfrm>
        <a:prstGeom prst="downArrow">
          <a:avLst>
            <a:gd name="adj1" fmla="val 55000"/>
            <a:gd name="adj2" fmla="val 45000"/>
          </a:avLst>
        </a:prstGeom>
        <a:solidFill>
          <a:schemeClr val="accent2">
            <a:tint val="40000"/>
            <a:alpha val="90000"/>
            <a:hueOff val="-1841865"/>
            <a:satOff val="12270"/>
            <a:lumOff val="1122"/>
            <a:alphaOff val="0"/>
          </a:schemeClr>
        </a:solidFill>
        <a:ln w="12700"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555740" y="1608067"/>
        <a:ext cx="299678" cy="4100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DAF49-9389-4FC1-B2E9-68ECFDA6E497}">
      <dsp:nvSpPr>
        <dsp:cNvPr id="0" name=""/>
        <dsp:cNvSpPr/>
      </dsp:nvSpPr>
      <dsp:spPr>
        <a:xfrm>
          <a:off x="368071" y="706967"/>
          <a:ext cx="594843" cy="594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180DB5-04EF-4CA3-BECE-E7656E0A4F83}">
      <dsp:nvSpPr>
        <dsp:cNvPr id="0" name=""/>
        <dsp:cNvSpPr/>
      </dsp:nvSpPr>
      <dsp:spPr>
        <a:xfrm>
          <a:off x="4556" y="1508921"/>
          <a:ext cx="1321874" cy="5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DBP is complex - additional research needed to discuss how multi-system care impacts our patients</a:t>
          </a:r>
        </a:p>
      </dsp:txBody>
      <dsp:txXfrm>
        <a:off x="4556" y="1508921"/>
        <a:ext cx="1321874" cy="578320"/>
      </dsp:txXfrm>
    </dsp:sp>
    <dsp:sp modelId="{8874E55C-0FE3-4370-B108-C331FA127FBB}">
      <dsp:nvSpPr>
        <dsp:cNvPr id="0" name=""/>
        <dsp:cNvSpPr/>
      </dsp:nvSpPr>
      <dsp:spPr>
        <a:xfrm>
          <a:off x="1921275" y="706967"/>
          <a:ext cx="594843" cy="5948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32629C-3652-4EF4-A082-CF91E75C4524}">
      <dsp:nvSpPr>
        <dsp:cNvPr id="0" name=""/>
        <dsp:cNvSpPr/>
      </dsp:nvSpPr>
      <dsp:spPr>
        <a:xfrm>
          <a:off x="1557759" y="1508921"/>
          <a:ext cx="1321874" cy="5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Implementation of IPC in DBP varies across settings - which structures are best?</a:t>
          </a:r>
        </a:p>
      </dsp:txBody>
      <dsp:txXfrm>
        <a:off x="1557759" y="1508921"/>
        <a:ext cx="1321874" cy="578320"/>
      </dsp:txXfrm>
    </dsp:sp>
    <dsp:sp modelId="{697D76E1-6FAB-4FD5-B305-6A0BDE7223BB}">
      <dsp:nvSpPr>
        <dsp:cNvPr id="0" name=""/>
        <dsp:cNvSpPr/>
      </dsp:nvSpPr>
      <dsp:spPr>
        <a:xfrm>
          <a:off x="3474478" y="706967"/>
          <a:ext cx="594843" cy="5948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BFC864-F9CF-4186-9AC2-FFF6A11A7919}">
      <dsp:nvSpPr>
        <dsp:cNvPr id="0" name=""/>
        <dsp:cNvSpPr/>
      </dsp:nvSpPr>
      <dsp:spPr>
        <a:xfrm>
          <a:off x="3110962" y="1508921"/>
          <a:ext cx="1321874" cy="5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Limited longitudinal and outcomes-based data</a:t>
          </a:r>
        </a:p>
      </dsp:txBody>
      <dsp:txXfrm>
        <a:off x="3110962" y="1508921"/>
        <a:ext cx="1321874" cy="578320"/>
      </dsp:txXfrm>
    </dsp:sp>
    <dsp:sp modelId="{92D4A2B5-9220-45A6-9EF0-75A3ED5FB747}">
      <dsp:nvSpPr>
        <dsp:cNvPr id="0" name=""/>
        <dsp:cNvSpPr/>
      </dsp:nvSpPr>
      <dsp:spPr>
        <a:xfrm>
          <a:off x="5027681" y="706967"/>
          <a:ext cx="594843" cy="5948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E30169-E65A-4DA8-B34D-A27EDCF1D9F7}">
      <dsp:nvSpPr>
        <dsp:cNvPr id="0" name=""/>
        <dsp:cNvSpPr/>
      </dsp:nvSpPr>
      <dsp:spPr>
        <a:xfrm>
          <a:off x="4664165" y="1508921"/>
          <a:ext cx="1321874" cy="5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Measurement gaps</a:t>
          </a:r>
        </a:p>
      </dsp:txBody>
      <dsp:txXfrm>
        <a:off x="4664165" y="1508921"/>
        <a:ext cx="1321874" cy="578320"/>
      </dsp:txXfrm>
    </dsp:sp>
    <dsp:sp modelId="{C1349226-D70D-423A-AE76-110B5512857E}">
      <dsp:nvSpPr>
        <dsp:cNvPr id="0" name=""/>
        <dsp:cNvSpPr/>
      </dsp:nvSpPr>
      <dsp:spPr>
        <a:xfrm>
          <a:off x="6580884" y="706967"/>
          <a:ext cx="594843" cy="59484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8974FF-9185-4931-AE7C-E8B6F10CB5EB}">
      <dsp:nvSpPr>
        <dsp:cNvPr id="0" name=""/>
        <dsp:cNvSpPr/>
      </dsp:nvSpPr>
      <dsp:spPr>
        <a:xfrm>
          <a:off x="6217368" y="1508921"/>
          <a:ext cx="1321874" cy="5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Link to workforce well-being</a:t>
          </a:r>
        </a:p>
      </dsp:txBody>
      <dsp:txXfrm>
        <a:off x="6217368" y="1508921"/>
        <a:ext cx="1321874" cy="5783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062AF-72FA-48DD-8698-E3461AD376D5}">
      <dsp:nvSpPr>
        <dsp:cNvPr id="0" name=""/>
        <dsp:cNvSpPr/>
      </dsp:nvSpPr>
      <dsp:spPr>
        <a:xfrm>
          <a:off x="739262" y="151989"/>
          <a:ext cx="786239" cy="786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F3EE56-625B-446A-A2F0-67D9DD35D660}">
      <dsp:nvSpPr>
        <dsp:cNvPr id="0" name=""/>
        <dsp:cNvSpPr/>
      </dsp:nvSpPr>
      <dsp:spPr>
        <a:xfrm>
          <a:off x="9183" y="1045308"/>
          <a:ext cx="2246397" cy="33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a:t>Individuals</a:t>
          </a:r>
        </a:p>
      </dsp:txBody>
      <dsp:txXfrm>
        <a:off x="9183" y="1045308"/>
        <a:ext cx="2246397" cy="336959"/>
      </dsp:txXfrm>
    </dsp:sp>
    <dsp:sp modelId="{DB0C4657-FCD7-4AB2-837A-558CC4CE5338}">
      <dsp:nvSpPr>
        <dsp:cNvPr id="0" name=""/>
        <dsp:cNvSpPr/>
      </dsp:nvSpPr>
      <dsp:spPr>
        <a:xfrm>
          <a:off x="9183" y="1432073"/>
          <a:ext cx="2246397" cy="121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Ex: Students Perceptions of Interprofessional Clinical Education Revised (SPICE-R)</a:t>
          </a:r>
        </a:p>
      </dsp:txBody>
      <dsp:txXfrm>
        <a:off x="9183" y="1432073"/>
        <a:ext cx="2246397" cy="1210146"/>
      </dsp:txXfrm>
    </dsp:sp>
    <dsp:sp modelId="{BAA797DC-CEB1-47E7-A370-BE54EB9D38CE}">
      <dsp:nvSpPr>
        <dsp:cNvPr id="0" name=""/>
        <dsp:cNvSpPr/>
      </dsp:nvSpPr>
      <dsp:spPr>
        <a:xfrm>
          <a:off x="3378780" y="151989"/>
          <a:ext cx="786239" cy="7862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FC610E-168C-4586-B8AF-1005C635CE27}">
      <dsp:nvSpPr>
        <dsp:cNvPr id="0" name=""/>
        <dsp:cNvSpPr/>
      </dsp:nvSpPr>
      <dsp:spPr>
        <a:xfrm>
          <a:off x="2648701" y="1045308"/>
          <a:ext cx="2246397" cy="33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a:t>Teams</a:t>
          </a:r>
        </a:p>
      </dsp:txBody>
      <dsp:txXfrm>
        <a:off x="2648701" y="1045308"/>
        <a:ext cx="2246397" cy="336959"/>
      </dsp:txXfrm>
    </dsp:sp>
    <dsp:sp modelId="{72520218-FADA-46AC-AE4E-8469BF385565}">
      <dsp:nvSpPr>
        <dsp:cNvPr id="0" name=""/>
        <dsp:cNvSpPr/>
      </dsp:nvSpPr>
      <dsp:spPr>
        <a:xfrm>
          <a:off x="2648701" y="1432073"/>
          <a:ext cx="2246397" cy="121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Ex: Assessment of INterprofessional Team Collaboration Scale (AITCS)</a:t>
          </a:r>
        </a:p>
      </dsp:txBody>
      <dsp:txXfrm>
        <a:off x="2648701" y="1432073"/>
        <a:ext cx="2246397" cy="1210146"/>
      </dsp:txXfrm>
    </dsp:sp>
    <dsp:sp modelId="{BF6308A8-692F-446C-BF58-D9528EDFF9B4}">
      <dsp:nvSpPr>
        <dsp:cNvPr id="0" name=""/>
        <dsp:cNvSpPr/>
      </dsp:nvSpPr>
      <dsp:spPr>
        <a:xfrm>
          <a:off x="6018297" y="151989"/>
          <a:ext cx="786239" cy="7862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C949BD-6F77-4559-AAE6-87D2E1E9D95F}">
      <dsp:nvSpPr>
        <dsp:cNvPr id="0" name=""/>
        <dsp:cNvSpPr/>
      </dsp:nvSpPr>
      <dsp:spPr>
        <a:xfrm>
          <a:off x="5288218" y="1045308"/>
          <a:ext cx="2246397" cy="33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a:t>Organizations</a:t>
          </a:r>
        </a:p>
      </dsp:txBody>
      <dsp:txXfrm>
        <a:off x="5288218" y="1045308"/>
        <a:ext cx="2246397" cy="336959"/>
      </dsp:txXfrm>
    </dsp:sp>
    <dsp:sp modelId="{8B6A2DAA-ED86-426F-AC7F-7E8459CA0FC2}">
      <dsp:nvSpPr>
        <dsp:cNvPr id="0" name=""/>
        <dsp:cNvSpPr/>
      </dsp:nvSpPr>
      <dsp:spPr>
        <a:xfrm>
          <a:off x="5288218" y="1432073"/>
          <a:ext cx="2246397" cy="121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Ex: Perception of Interprofessional Collaboration Model Questionnaire (PINCOM-Q)</a:t>
          </a:r>
        </a:p>
      </dsp:txBody>
      <dsp:txXfrm>
        <a:off x="5288218" y="1432073"/>
        <a:ext cx="2246397" cy="12101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E265C-5206-4BC9-B1E7-337E13EE2168}">
      <dsp:nvSpPr>
        <dsp:cNvPr id="0" name=""/>
        <dsp:cNvSpPr/>
      </dsp:nvSpPr>
      <dsp:spPr>
        <a:xfrm>
          <a:off x="0" y="274129"/>
          <a:ext cx="7543800" cy="55165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Self-report (e.g. survey, questionnaire, self-rating)</a:t>
          </a:r>
        </a:p>
      </dsp:txBody>
      <dsp:txXfrm>
        <a:off x="26930" y="301059"/>
        <a:ext cx="7489940" cy="497795"/>
      </dsp:txXfrm>
    </dsp:sp>
    <dsp:sp modelId="{1D291434-6573-4CDD-8817-7EE52BD7F1F9}">
      <dsp:nvSpPr>
        <dsp:cNvPr id="0" name=""/>
        <dsp:cNvSpPr/>
      </dsp:nvSpPr>
      <dsp:spPr>
        <a:xfrm>
          <a:off x="0" y="825784"/>
          <a:ext cx="7543800"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1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Ex: Interprofessional Collaborative Competencies Attainment Scale</a:t>
          </a:r>
        </a:p>
      </dsp:txBody>
      <dsp:txXfrm>
        <a:off x="0" y="825784"/>
        <a:ext cx="7543800" cy="571320"/>
      </dsp:txXfrm>
    </dsp:sp>
    <dsp:sp modelId="{7E96F6C5-BD22-4186-BCCC-A77F85B7D32F}">
      <dsp:nvSpPr>
        <dsp:cNvPr id="0" name=""/>
        <dsp:cNvSpPr/>
      </dsp:nvSpPr>
      <dsp:spPr>
        <a:xfrm>
          <a:off x="0" y="1397104"/>
          <a:ext cx="7543800" cy="551655"/>
        </a:xfrm>
        <a:prstGeom prst="roundRect">
          <a:avLst/>
        </a:prstGeom>
        <a:solidFill>
          <a:schemeClr val="accent2">
            <a:hueOff val="-1323373"/>
            <a:satOff val="1492"/>
            <a:lumOff val="353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Observer-based (e.g. rubric, 360 degree feedback)</a:t>
          </a:r>
        </a:p>
      </dsp:txBody>
      <dsp:txXfrm>
        <a:off x="26930" y="1424034"/>
        <a:ext cx="7489940" cy="497795"/>
      </dsp:txXfrm>
    </dsp:sp>
    <dsp:sp modelId="{05FA1172-6228-468A-AD0D-AFF7C0FDEC2A}">
      <dsp:nvSpPr>
        <dsp:cNvPr id="0" name=""/>
        <dsp:cNvSpPr/>
      </dsp:nvSpPr>
      <dsp:spPr>
        <a:xfrm>
          <a:off x="0" y="1948759"/>
          <a:ext cx="7543800"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1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McMaster Ottawa Teams Observed STructured Clinical Encounter</a:t>
          </a:r>
        </a:p>
      </dsp:txBody>
      <dsp:txXfrm>
        <a:off x="0" y="1948759"/>
        <a:ext cx="7543800" cy="5713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C1B7B-2D8A-4183-BD4D-D09A97F57A9B}">
      <dsp:nvSpPr>
        <dsp:cNvPr id="0" name=""/>
        <dsp:cNvSpPr/>
      </dsp:nvSpPr>
      <dsp:spPr>
        <a:xfrm>
          <a:off x="129876" y="53246"/>
          <a:ext cx="716110" cy="71611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2026C6-77D4-46F8-8C27-E09BF2B11B2A}">
      <dsp:nvSpPr>
        <dsp:cNvPr id="0" name=""/>
        <dsp:cNvSpPr/>
      </dsp:nvSpPr>
      <dsp:spPr>
        <a:xfrm>
          <a:off x="280260" y="203629"/>
          <a:ext cx="415344" cy="4153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45C179-7AE7-4C53-95E0-F455D68EA454}">
      <dsp:nvSpPr>
        <dsp:cNvPr id="0" name=""/>
        <dsp:cNvSpPr/>
      </dsp:nvSpPr>
      <dsp:spPr>
        <a:xfrm>
          <a:off x="999439" y="53246"/>
          <a:ext cx="1687974" cy="716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Perceptions/experiences of working relationships/teamwork</a:t>
          </a:r>
        </a:p>
      </dsp:txBody>
      <dsp:txXfrm>
        <a:off x="999439" y="53246"/>
        <a:ext cx="1687974" cy="716110"/>
      </dsp:txXfrm>
    </dsp:sp>
    <dsp:sp modelId="{7F4A4157-A794-4FAF-927F-DC0C241CC12E}">
      <dsp:nvSpPr>
        <dsp:cNvPr id="0" name=""/>
        <dsp:cNvSpPr/>
      </dsp:nvSpPr>
      <dsp:spPr>
        <a:xfrm>
          <a:off x="2981531" y="53246"/>
          <a:ext cx="716110" cy="71611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58FBA2-6540-4A23-AA25-AE9926D05725}">
      <dsp:nvSpPr>
        <dsp:cNvPr id="0" name=""/>
        <dsp:cNvSpPr/>
      </dsp:nvSpPr>
      <dsp:spPr>
        <a:xfrm>
          <a:off x="3131914" y="203629"/>
          <a:ext cx="415344" cy="4153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367EBD-3C17-4213-B41C-383FF7F42A26}">
      <dsp:nvSpPr>
        <dsp:cNvPr id="0" name=""/>
        <dsp:cNvSpPr/>
      </dsp:nvSpPr>
      <dsp:spPr>
        <a:xfrm>
          <a:off x="3851094" y="53246"/>
          <a:ext cx="1687974" cy="716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Behaviors/skills</a:t>
          </a:r>
        </a:p>
      </dsp:txBody>
      <dsp:txXfrm>
        <a:off x="3851094" y="53246"/>
        <a:ext cx="1687974" cy="716110"/>
      </dsp:txXfrm>
    </dsp:sp>
    <dsp:sp modelId="{40296F92-B3B0-4D09-90FD-13FF8FCD7417}">
      <dsp:nvSpPr>
        <dsp:cNvPr id="0" name=""/>
        <dsp:cNvSpPr/>
      </dsp:nvSpPr>
      <dsp:spPr>
        <a:xfrm>
          <a:off x="5833185" y="53246"/>
          <a:ext cx="716110" cy="71611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136150-E137-4A49-8362-C898696529BF}">
      <dsp:nvSpPr>
        <dsp:cNvPr id="0" name=""/>
        <dsp:cNvSpPr/>
      </dsp:nvSpPr>
      <dsp:spPr>
        <a:xfrm>
          <a:off x="5983568" y="203629"/>
          <a:ext cx="415344" cy="4153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BD5B24-5E2E-4B89-ABA8-E14FB833D622}">
      <dsp:nvSpPr>
        <dsp:cNvPr id="0" name=""/>
        <dsp:cNvSpPr/>
      </dsp:nvSpPr>
      <dsp:spPr>
        <a:xfrm>
          <a:off x="6702748" y="53246"/>
          <a:ext cx="1687974" cy="716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Attitudes, values, beliefs regarding IPC/IPE and other professions</a:t>
          </a:r>
        </a:p>
      </dsp:txBody>
      <dsp:txXfrm>
        <a:off x="6702748" y="53246"/>
        <a:ext cx="1687974" cy="716110"/>
      </dsp:txXfrm>
    </dsp:sp>
    <dsp:sp modelId="{AF2F061C-73DC-4B4F-A9BB-1B4B9AB7D973}">
      <dsp:nvSpPr>
        <dsp:cNvPr id="0" name=""/>
        <dsp:cNvSpPr/>
      </dsp:nvSpPr>
      <dsp:spPr>
        <a:xfrm>
          <a:off x="129876" y="1350144"/>
          <a:ext cx="716110" cy="71611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8B1AC6-2128-4B54-89AC-88D3FA14C709}">
      <dsp:nvSpPr>
        <dsp:cNvPr id="0" name=""/>
        <dsp:cNvSpPr/>
      </dsp:nvSpPr>
      <dsp:spPr>
        <a:xfrm>
          <a:off x="280260" y="1500527"/>
          <a:ext cx="415344" cy="4153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C9C7C4-ACEE-4D49-B0D0-8B1AB9105525}">
      <dsp:nvSpPr>
        <dsp:cNvPr id="0" name=""/>
        <dsp:cNvSpPr/>
      </dsp:nvSpPr>
      <dsp:spPr>
        <a:xfrm>
          <a:off x="999439" y="1350144"/>
          <a:ext cx="1687974" cy="716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Organizational environment/culture</a:t>
          </a:r>
        </a:p>
      </dsp:txBody>
      <dsp:txXfrm>
        <a:off x="999439" y="1350144"/>
        <a:ext cx="1687974" cy="716110"/>
      </dsp:txXfrm>
    </dsp:sp>
    <dsp:sp modelId="{DC0E3AE4-26EC-4335-A58F-39189D2C9032}">
      <dsp:nvSpPr>
        <dsp:cNvPr id="0" name=""/>
        <dsp:cNvSpPr/>
      </dsp:nvSpPr>
      <dsp:spPr>
        <a:xfrm>
          <a:off x="2981531" y="1350144"/>
          <a:ext cx="716110" cy="71611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D59E82-04A7-4564-8A67-F24739BF0299}">
      <dsp:nvSpPr>
        <dsp:cNvPr id="0" name=""/>
        <dsp:cNvSpPr/>
      </dsp:nvSpPr>
      <dsp:spPr>
        <a:xfrm>
          <a:off x="3131914" y="1500527"/>
          <a:ext cx="415344" cy="4153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36177B-3A33-4E29-8F23-4701A471868A}">
      <dsp:nvSpPr>
        <dsp:cNvPr id="0" name=""/>
        <dsp:cNvSpPr/>
      </dsp:nvSpPr>
      <dsp:spPr>
        <a:xfrm>
          <a:off x="3851094" y="1350144"/>
          <a:ext cx="1687974" cy="716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Satisfaction with training</a:t>
          </a:r>
        </a:p>
      </dsp:txBody>
      <dsp:txXfrm>
        <a:off x="3851094" y="1350144"/>
        <a:ext cx="1687974" cy="716110"/>
      </dsp:txXfrm>
    </dsp:sp>
    <dsp:sp modelId="{CE2DFF43-758F-4092-81F4-11DFC9D995F7}">
      <dsp:nvSpPr>
        <dsp:cNvPr id="0" name=""/>
        <dsp:cNvSpPr/>
      </dsp:nvSpPr>
      <dsp:spPr>
        <a:xfrm>
          <a:off x="5833185" y="1350144"/>
          <a:ext cx="716110" cy="71611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B06871-226A-48A8-B4FA-6D177C7E32A3}">
      <dsp:nvSpPr>
        <dsp:cNvPr id="0" name=""/>
        <dsp:cNvSpPr/>
      </dsp:nvSpPr>
      <dsp:spPr>
        <a:xfrm>
          <a:off x="5983568" y="1500527"/>
          <a:ext cx="415344" cy="4153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E166AD-031E-4DFE-88C8-2861ECE70C99}">
      <dsp:nvSpPr>
        <dsp:cNvPr id="0" name=""/>
        <dsp:cNvSpPr/>
      </dsp:nvSpPr>
      <dsp:spPr>
        <a:xfrm>
          <a:off x="6702748" y="1350144"/>
          <a:ext cx="1687974" cy="716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Patient-level factors (health status, experience of care/satisfaction)</a:t>
          </a:r>
        </a:p>
      </dsp:txBody>
      <dsp:txXfrm>
        <a:off x="6702748" y="1350144"/>
        <a:ext cx="1687974" cy="716110"/>
      </dsp:txXfrm>
    </dsp:sp>
    <dsp:sp modelId="{1541927C-55FE-4968-ADD1-0198A60B983C}">
      <dsp:nvSpPr>
        <dsp:cNvPr id="0" name=""/>
        <dsp:cNvSpPr/>
      </dsp:nvSpPr>
      <dsp:spPr>
        <a:xfrm>
          <a:off x="129876" y="2647043"/>
          <a:ext cx="716110" cy="71611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C5B6C7-CF33-4AF3-BEB5-70A0B2F1210B}">
      <dsp:nvSpPr>
        <dsp:cNvPr id="0" name=""/>
        <dsp:cNvSpPr/>
      </dsp:nvSpPr>
      <dsp:spPr>
        <a:xfrm>
          <a:off x="280260" y="2797426"/>
          <a:ext cx="415344" cy="41534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D1FF44-ABD7-4ECE-BBF8-EF6B74005F85}">
      <dsp:nvSpPr>
        <dsp:cNvPr id="0" name=""/>
        <dsp:cNvSpPr/>
      </dsp:nvSpPr>
      <dsp:spPr>
        <a:xfrm>
          <a:off x="999439" y="2647043"/>
          <a:ext cx="1687974" cy="716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Organizational outcomes of care</a:t>
          </a:r>
        </a:p>
      </dsp:txBody>
      <dsp:txXfrm>
        <a:off x="999439" y="2647043"/>
        <a:ext cx="1687974" cy="716110"/>
      </dsp:txXfrm>
    </dsp:sp>
    <dsp:sp modelId="{3B23D9A9-8A16-4355-9096-EDAB502ACAC0}">
      <dsp:nvSpPr>
        <dsp:cNvPr id="0" name=""/>
        <dsp:cNvSpPr/>
      </dsp:nvSpPr>
      <dsp:spPr>
        <a:xfrm>
          <a:off x="2981531" y="2647043"/>
          <a:ext cx="716110" cy="71611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A8A22B-8306-4506-B2AB-181FD6E30375}">
      <dsp:nvSpPr>
        <dsp:cNvPr id="0" name=""/>
        <dsp:cNvSpPr/>
      </dsp:nvSpPr>
      <dsp:spPr>
        <a:xfrm>
          <a:off x="3131914" y="2797426"/>
          <a:ext cx="415344" cy="41534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957446-FF43-4C08-9FDE-7077CE542A29}">
      <dsp:nvSpPr>
        <dsp:cNvPr id="0" name=""/>
        <dsp:cNvSpPr/>
      </dsp:nvSpPr>
      <dsp:spPr>
        <a:xfrm>
          <a:off x="3851094" y="2647043"/>
          <a:ext cx="1687974" cy="716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Population health</a:t>
          </a:r>
        </a:p>
      </dsp:txBody>
      <dsp:txXfrm>
        <a:off x="3851094" y="2647043"/>
        <a:ext cx="1687974" cy="7161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844CA-9126-4697-ACD5-4C4BE0E81B16}">
      <dsp:nvSpPr>
        <dsp:cNvPr id="0" name=""/>
        <dsp:cNvSpPr/>
      </dsp:nvSpPr>
      <dsp:spPr>
        <a:xfrm>
          <a:off x="0" y="347704"/>
          <a:ext cx="7543800" cy="239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5483" tIns="416560" rIns="5854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At your home institution…</a:t>
          </a:r>
        </a:p>
        <a:p>
          <a:pPr marL="457200" lvl="2" indent="-228600" algn="l" defTabSz="889000">
            <a:lnSpc>
              <a:spcPct val="90000"/>
            </a:lnSpc>
            <a:spcBef>
              <a:spcPct val="0"/>
            </a:spcBef>
            <a:spcAft>
              <a:spcPct val="15000"/>
            </a:spcAft>
            <a:buChar char="•"/>
          </a:pPr>
          <a:r>
            <a:rPr lang="en-US" sz="2000" kern="1200"/>
            <a:t>How do DBP learners develop interprofessional collaboration skills?</a:t>
          </a:r>
        </a:p>
        <a:p>
          <a:pPr marL="457200" lvl="2" indent="-228600" algn="l" defTabSz="889000">
            <a:lnSpc>
              <a:spcPct val="90000"/>
            </a:lnSpc>
            <a:spcBef>
              <a:spcPct val="0"/>
            </a:spcBef>
            <a:spcAft>
              <a:spcPct val="15000"/>
            </a:spcAft>
            <a:buChar char="•"/>
          </a:pPr>
          <a:r>
            <a:rPr lang="en-US" sz="2000" kern="1200"/>
            <a:t>Are there specific workshops, conferences or methods that you like more than others?</a:t>
          </a:r>
        </a:p>
        <a:p>
          <a:pPr marL="685800" lvl="3" indent="-228600" algn="l" defTabSz="889000">
            <a:lnSpc>
              <a:spcPct val="90000"/>
            </a:lnSpc>
            <a:spcBef>
              <a:spcPct val="0"/>
            </a:spcBef>
            <a:spcAft>
              <a:spcPct val="15000"/>
            </a:spcAft>
            <a:buChar char="•"/>
          </a:pPr>
          <a:r>
            <a:rPr lang="en-US" sz="2000" kern="1200"/>
            <a:t>How are these curricular elements assessed?</a:t>
          </a:r>
        </a:p>
      </dsp:txBody>
      <dsp:txXfrm>
        <a:off x="0" y="347704"/>
        <a:ext cx="7543800" cy="2394000"/>
      </dsp:txXfrm>
    </dsp:sp>
    <dsp:sp modelId="{7D3A1623-DFA9-4FE8-B739-D13E929597B2}">
      <dsp:nvSpPr>
        <dsp:cNvPr id="0" name=""/>
        <dsp:cNvSpPr/>
      </dsp:nvSpPr>
      <dsp:spPr>
        <a:xfrm>
          <a:off x="377190" y="52504"/>
          <a:ext cx="5280660" cy="590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a:lnSpc>
              <a:spcPct val="90000"/>
            </a:lnSpc>
            <a:spcBef>
              <a:spcPct val="0"/>
            </a:spcBef>
            <a:spcAft>
              <a:spcPct val="35000"/>
            </a:spcAft>
            <a:buNone/>
          </a:pPr>
          <a:r>
            <a:rPr lang="en-US" sz="2000" kern="1200"/>
            <a:t>Reflect on the following prompts:</a:t>
          </a:r>
        </a:p>
      </dsp:txBody>
      <dsp:txXfrm>
        <a:off x="406011" y="81325"/>
        <a:ext cx="5223018" cy="5327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8B49B-1CE7-4104-A246-EF029886187B}">
      <dsp:nvSpPr>
        <dsp:cNvPr id="0" name=""/>
        <dsp:cNvSpPr/>
      </dsp:nvSpPr>
      <dsp:spPr>
        <a:xfrm>
          <a:off x="0" y="478"/>
          <a:ext cx="44296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B8B02E-811F-4A3B-A0EF-2AA4B71BEFAC}">
      <dsp:nvSpPr>
        <dsp:cNvPr id="0" name=""/>
        <dsp:cNvSpPr/>
      </dsp:nvSpPr>
      <dsp:spPr>
        <a:xfrm>
          <a:off x="0" y="478"/>
          <a:ext cx="4429635" cy="78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No pre-work</a:t>
          </a:r>
        </a:p>
      </dsp:txBody>
      <dsp:txXfrm>
        <a:off x="0" y="478"/>
        <a:ext cx="4429635" cy="784416"/>
      </dsp:txXfrm>
    </dsp:sp>
    <dsp:sp modelId="{E53DF5C9-0651-4B81-A9AE-3A24A0A15BF6}">
      <dsp:nvSpPr>
        <dsp:cNvPr id="0" name=""/>
        <dsp:cNvSpPr/>
      </dsp:nvSpPr>
      <dsp:spPr>
        <a:xfrm>
          <a:off x="0" y="784894"/>
          <a:ext cx="442963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BA6FAF-91A6-4C2D-9087-F70C61DAB5BA}">
      <dsp:nvSpPr>
        <dsp:cNvPr id="0" name=""/>
        <dsp:cNvSpPr/>
      </dsp:nvSpPr>
      <dsp:spPr>
        <a:xfrm>
          <a:off x="0" y="784894"/>
          <a:ext cx="4429635" cy="78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Virtual format (e.g. Zoom)</a:t>
          </a:r>
        </a:p>
      </dsp:txBody>
      <dsp:txXfrm>
        <a:off x="0" y="784894"/>
        <a:ext cx="4429635" cy="784416"/>
      </dsp:txXfrm>
    </dsp:sp>
    <dsp:sp modelId="{2F11A839-6547-4F2B-AD1E-77964FFA2B85}">
      <dsp:nvSpPr>
        <dsp:cNvPr id="0" name=""/>
        <dsp:cNvSpPr/>
      </dsp:nvSpPr>
      <dsp:spPr>
        <a:xfrm>
          <a:off x="0" y="1569310"/>
          <a:ext cx="442963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F28942-DB9B-4AF3-AF06-D9C68E62A3C2}">
      <dsp:nvSpPr>
        <dsp:cNvPr id="0" name=""/>
        <dsp:cNvSpPr/>
      </dsp:nvSpPr>
      <dsp:spPr>
        <a:xfrm>
          <a:off x="0" y="1569310"/>
          <a:ext cx="4429635" cy="78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3 sessions per case, goal of 6-10 trainees per small group</a:t>
          </a:r>
        </a:p>
      </dsp:txBody>
      <dsp:txXfrm>
        <a:off x="0" y="1569310"/>
        <a:ext cx="4429635" cy="784416"/>
      </dsp:txXfrm>
    </dsp:sp>
    <dsp:sp modelId="{BE854D90-3FA0-44ED-A942-990682AF400C}">
      <dsp:nvSpPr>
        <dsp:cNvPr id="0" name=""/>
        <dsp:cNvSpPr/>
      </dsp:nvSpPr>
      <dsp:spPr>
        <a:xfrm>
          <a:off x="0" y="2353727"/>
          <a:ext cx="442963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919F8F-8996-4A45-A5D2-85B6D1B7FF7E}">
      <dsp:nvSpPr>
        <dsp:cNvPr id="0" name=""/>
        <dsp:cNvSpPr/>
      </dsp:nvSpPr>
      <dsp:spPr>
        <a:xfrm>
          <a:off x="0" y="2353727"/>
          <a:ext cx="4429635" cy="78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1 facilitator per small group</a:t>
          </a:r>
        </a:p>
      </dsp:txBody>
      <dsp:txXfrm>
        <a:off x="0" y="2353727"/>
        <a:ext cx="4429635" cy="784416"/>
      </dsp:txXfrm>
    </dsp:sp>
    <dsp:sp modelId="{A8C085F5-19C9-42AA-B5C5-4212FCC8FF28}">
      <dsp:nvSpPr>
        <dsp:cNvPr id="0" name=""/>
        <dsp:cNvSpPr/>
      </dsp:nvSpPr>
      <dsp:spPr>
        <a:xfrm>
          <a:off x="0" y="3138143"/>
          <a:ext cx="442963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AEB8F-04A4-431A-916B-29B9000EB342}">
      <dsp:nvSpPr>
        <dsp:cNvPr id="0" name=""/>
        <dsp:cNvSpPr/>
      </dsp:nvSpPr>
      <dsp:spPr>
        <a:xfrm>
          <a:off x="0" y="3138143"/>
          <a:ext cx="4429635" cy="78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1 technical support person</a:t>
          </a:r>
        </a:p>
      </dsp:txBody>
      <dsp:txXfrm>
        <a:off x="0" y="3138143"/>
        <a:ext cx="4429635" cy="7844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06A3E-25C4-4B2F-9561-0C3AB26E64B9}">
      <dsp:nvSpPr>
        <dsp:cNvPr id="0" name=""/>
        <dsp:cNvSpPr/>
      </dsp:nvSpPr>
      <dsp:spPr>
        <a:xfrm>
          <a:off x="0" y="259708"/>
          <a:ext cx="4429635"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Prior to Case #1</a:t>
          </a:r>
        </a:p>
      </dsp:txBody>
      <dsp:txXfrm>
        <a:off x="21075" y="280783"/>
        <a:ext cx="4387485" cy="389580"/>
      </dsp:txXfrm>
    </dsp:sp>
    <dsp:sp modelId="{5A3421E7-BC1E-4D3C-B7C8-DAEE50890014}">
      <dsp:nvSpPr>
        <dsp:cNvPr id="0" name=""/>
        <dsp:cNvSpPr/>
      </dsp:nvSpPr>
      <dsp:spPr>
        <a:xfrm>
          <a:off x="0" y="691438"/>
          <a:ext cx="4429635"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64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Attitudes Towards Healthcare Teams Survey</a:t>
          </a:r>
        </a:p>
      </dsp:txBody>
      <dsp:txXfrm>
        <a:off x="0" y="691438"/>
        <a:ext cx="4429635" cy="298080"/>
      </dsp:txXfrm>
    </dsp:sp>
    <dsp:sp modelId="{AD042110-CC59-4352-977B-66E5F15C3891}">
      <dsp:nvSpPr>
        <dsp:cNvPr id="0" name=""/>
        <dsp:cNvSpPr/>
      </dsp:nvSpPr>
      <dsp:spPr>
        <a:xfrm>
          <a:off x="0" y="989518"/>
          <a:ext cx="4429635" cy="431730"/>
        </a:xfrm>
        <a:prstGeom prst="roundRect">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After each case</a:t>
          </a:r>
        </a:p>
      </dsp:txBody>
      <dsp:txXfrm>
        <a:off x="21075" y="1010593"/>
        <a:ext cx="4387485" cy="389580"/>
      </dsp:txXfrm>
    </dsp:sp>
    <dsp:sp modelId="{317C5A8E-B1E2-4D23-8B52-530D0365605C}">
      <dsp:nvSpPr>
        <dsp:cNvPr id="0" name=""/>
        <dsp:cNvSpPr/>
      </dsp:nvSpPr>
      <dsp:spPr>
        <a:xfrm>
          <a:off x="0" y="1421248"/>
          <a:ext cx="4429635" cy="1080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64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Interprofessional Collaborative Competency Attainment Scale</a:t>
          </a:r>
        </a:p>
        <a:p>
          <a:pPr marL="228600" lvl="2" indent="-114300" algn="l" defTabSz="622300">
            <a:lnSpc>
              <a:spcPct val="90000"/>
            </a:lnSpc>
            <a:spcBef>
              <a:spcPct val="0"/>
            </a:spcBef>
            <a:spcAft>
              <a:spcPct val="20000"/>
            </a:spcAft>
            <a:buChar char="•"/>
          </a:pPr>
          <a:r>
            <a:rPr lang="en-US" sz="1400" kern="1200"/>
            <a:t>20-item scale using retrospective pre- and post- model to evaluate trainees’ interprofessional competence</a:t>
          </a:r>
        </a:p>
      </dsp:txBody>
      <dsp:txXfrm>
        <a:off x="0" y="1421248"/>
        <a:ext cx="4429635" cy="1080540"/>
      </dsp:txXfrm>
    </dsp:sp>
    <dsp:sp modelId="{7AB6A955-2751-41DF-AA42-1F4E1D698348}">
      <dsp:nvSpPr>
        <dsp:cNvPr id="0" name=""/>
        <dsp:cNvSpPr/>
      </dsp:nvSpPr>
      <dsp:spPr>
        <a:xfrm>
          <a:off x="0" y="2501789"/>
          <a:ext cx="4429635" cy="431730"/>
        </a:xfrm>
        <a:prstGeom prst="roundRect">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After Case #4</a:t>
          </a:r>
        </a:p>
      </dsp:txBody>
      <dsp:txXfrm>
        <a:off x="21075" y="2522864"/>
        <a:ext cx="4387485" cy="389580"/>
      </dsp:txXfrm>
    </dsp:sp>
    <dsp:sp modelId="{8125AAC0-D44D-4972-83CE-A46061ECE112}">
      <dsp:nvSpPr>
        <dsp:cNvPr id="0" name=""/>
        <dsp:cNvSpPr/>
      </dsp:nvSpPr>
      <dsp:spPr>
        <a:xfrm>
          <a:off x="0" y="2933519"/>
          <a:ext cx="4429635"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64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Attitudes Towards Healthcare Teams Survey</a:t>
          </a:r>
        </a:p>
      </dsp:txBody>
      <dsp:txXfrm>
        <a:off x="0" y="2933519"/>
        <a:ext cx="4429635" cy="298080"/>
      </dsp:txXfrm>
    </dsp:sp>
    <dsp:sp modelId="{4DA9317C-F2D1-4A37-8A9A-4A7F6E9B19EF}">
      <dsp:nvSpPr>
        <dsp:cNvPr id="0" name=""/>
        <dsp:cNvSpPr/>
      </dsp:nvSpPr>
      <dsp:spPr>
        <a:xfrm>
          <a:off x="0" y="3231599"/>
          <a:ext cx="4429635" cy="431730"/>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Feedback collected after each case</a:t>
          </a:r>
        </a:p>
      </dsp:txBody>
      <dsp:txXfrm>
        <a:off x="21075" y="3252674"/>
        <a:ext cx="4387485" cy="3895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1016/j.radi.2025.01.001"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doi.org/10.1177/0969733024123051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3d0e140ae3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3d0e140ae3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B1B1B"/>
                </a:solidFill>
                <a:highlight>
                  <a:srgbClr val="FFFFFF"/>
                </a:highlight>
                <a:latin typeface="Courier New"/>
                <a:ea typeface="Courier New"/>
                <a:cs typeface="Courier New"/>
                <a:sym typeface="Courier New"/>
              </a:rPr>
              <a:t>Reeves, S., Pelone, F., Harrison, R., Goldman, J., &amp; Zwarenstein, M. (2017). Interprofessional collaboration to improve professional practice and healthcare outcomes. </a:t>
            </a:r>
            <a:r>
              <a:rPr lang="en" sz="1200" i="1">
                <a:solidFill>
                  <a:srgbClr val="1B1B1B"/>
                </a:solidFill>
                <a:highlight>
                  <a:srgbClr val="FFFFFF"/>
                </a:highlight>
                <a:latin typeface="Courier New"/>
                <a:ea typeface="Courier New"/>
                <a:cs typeface="Courier New"/>
                <a:sym typeface="Courier New"/>
              </a:rPr>
              <a:t>The Cochrane database of systematic reviews</a:t>
            </a:r>
            <a:r>
              <a:rPr lang="en" sz="1200">
                <a:solidFill>
                  <a:srgbClr val="1B1B1B"/>
                </a:solidFill>
                <a:highlight>
                  <a:srgbClr val="FFFFFF"/>
                </a:highlight>
                <a:latin typeface="Courier New"/>
                <a:ea typeface="Courier New"/>
                <a:cs typeface="Courier New"/>
                <a:sym typeface="Courier New"/>
              </a:rPr>
              <a:t>, </a:t>
            </a:r>
            <a:r>
              <a:rPr lang="en" sz="1200" i="1">
                <a:solidFill>
                  <a:srgbClr val="1B1B1B"/>
                </a:solidFill>
                <a:highlight>
                  <a:srgbClr val="FFFFFF"/>
                </a:highlight>
                <a:latin typeface="Courier New"/>
                <a:ea typeface="Courier New"/>
                <a:cs typeface="Courier New"/>
                <a:sym typeface="Courier New"/>
              </a:rPr>
              <a:t>6</a:t>
            </a:r>
            <a:r>
              <a:rPr lang="en" sz="1200">
                <a:solidFill>
                  <a:srgbClr val="1B1B1B"/>
                </a:solidFill>
                <a:highlight>
                  <a:srgbClr val="FFFFFF"/>
                </a:highlight>
                <a:latin typeface="Courier New"/>
                <a:ea typeface="Courier New"/>
                <a:cs typeface="Courier New"/>
                <a:sym typeface="Courier New"/>
              </a:rPr>
              <a:t>(6), CD000072. https://doi.org/10.1002/14651858.CD000072.pub3</a:t>
            </a:r>
            <a:endParaRPr>
              <a:solidFill>
                <a:schemeClr val="dk1"/>
              </a:solidFill>
            </a:endParaRPr>
          </a:p>
          <a:p>
            <a:pPr marL="0" lvl="0" indent="0" algn="l" rtl="0">
              <a:spcBef>
                <a:spcPts val="0"/>
              </a:spcBef>
              <a:spcAft>
                <a:spcPts val="0"/>
              </a:spcAft>
              <a:buNone/>
            </a:pPr>
            <a:r>
              <a:rPr lang="en">
                <a:solidFill>
                  <a:schemeClr val="dk1"/>
                </a:solidFill>
              </a:rPr>
              <a:t>.</a:t>
            </a:r>
            <a:r>
              <a:rPr lang="en" sz="1200">
                <a:solidFill>
                  <a:srgbClr val="212121"/>
                </a:solidFill>
                <a:highlight>
                  <a:srgbClr val="FFFFFF"/>
                </a:highlight>
                <a:latin typeface="Roboto"/>
                <a:ea typeface="Roboto"/>
                <a:cs typeface="Roboto"/>
                <a:sym typeface="Roboto"/>
              </a:rPr>
              <a:t>Johnson, K., Martin, P., McDonald, D., &amp; McGrail, M. (2025). Interprofessional education and collaborative practice with practicing radiographers: A mixed methods scoping review. </a:t>
            </a:r>
            <a:r>
              <a:rPr lang="en" sz="1200" i="1">
                <a:solidFill>
                  <a:srgbClr val="212121"/>
                </a:solidFill>
                <a:highlight>
                  <a:srgbClr val="FFFFFF"/>
                </a:highlight>
                <a:latin typeface="Roboto"/>
                <a:ea typeface="Roboto"/>
                <a:cs typeface="Roboto"/>
                <a:sym typeface="Roboto"/>
              </a:rPr>
              <a:t>Radiography (London, England : 1995)</a:t>
            </a:r>
            <a:r>
              <a:rPr lang="en" sz="1200">
                <a:solidFill>
                  <a:srgbClr val="212121"/>
                </a:solidFill>
                <a:highlight>
                  <a:srgbClr val="FFFFFF"/>
                </a:highlight>
                <a:latin typeface="Roboto"/>
                <a:ea typeface="Roboto"/>
                <a:cs typeface="Roboto"/>
                <a:sym typeface="Roboto"/>
              </a:rPr>
              <a:t>, </a:t>
            </a:r>
            <a:r>
              <a:rPr lang="en" sz="1200" i="1">
                <a:solidFill>
                  <a:srgbClr val="212121"/>
                </a:solidFill>
                <a:highlight>
                  <a:srgbClr val="FFFFFF"/>
                </a:highlight>
                <a:latin typeface="Roboto"/>
                <a:ea typeface="Roboto"/>
                <a:cs typeface="Roboto"/>
                <a:sym typeface="Roboto"/>
              </a:rPr>
              <a:t>31</a:t>
            </a:r>
            <a:r>
              <a:rPr lang="en" sz="1200">
                <a:solidFill>
                  <a:srgbClr val="212121"/>
                </a:solidFill>
                <a:highlight>
                  <a:srgbClr val="FFFFFF"/>
                </a:highlight>
                <a:latin typeface="Roboto"/>
                <a:ea typeface="Roboto"/>
                <a:cs typeface="Roboto"/>
                <a:sym typeface="Roboto"/>
              </a:rPr>
              <a:t>(1), 434–441. </a:t>
            </a:r>
            <a:r>
              <a:rPr lang="en" sz="1200" u="sng">
                <a:solidFill>
                  <a:schemeClr val="hlink"/>
                </a:solidFill>
                <a:highlight>
                  <a:srgbClr val="FFFFFF"/>
                </a:highlight>
                <a:latin typeface="Roboto"/>
                <a:ea typeface="Roboto"/>
                <a:cs typeface="Roboto"/>
                <a:sym typeface="Roboto"/>
                <a:hlinkClick r:id="rId3"/>
              </a:rPr>
              <a:t>https://doi.org/10.1016/j.radi.2025.01.001</a:t>
            </a: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737373"/>
                </a:solidFill>
                <a:highlight>
                  <a:srgbClr val="FFFFFF"/>
                </a:highlight>
              </a:rPr>
              <a:t>Jadotte, Y. T., Gayen, S., Chase, S. M., Passannante, M., &amp; Holly, C. (2019). Interprofessional Collaboration and Patient Health Outcomes in Urban Disadvantaged Settings: A Grounded Theory Study. </a:t>
            </a:r>
            <a:r>
              <a:rPr lang="en" sz="1050" i="1">
                <a:solidFill>
                  <a:srgbClr val="737373"/>
                </a:solidFill>
                <a:highlight>
                  <a:srgbClr val="FFFFFF"/>
                </a:highlight>
              </a:rPr>
              <a:t>Health, Interprofessional Practice and Education</a:t>
            </a:r>
            <a:r>
              <a:rPr lang="en" sz="1050">
                <a:solidFill>
                  <a:srgbClr val="737373"/>
                </a:solidFill>
                <a:highlight>
                  <a:srgbClr val="FFFFFF"/>
                </a:highlight>
              </a:rPr>
              <a:t>, </a:t>
            </a:r>
            <a:r>
              <a:rPr lang="en" sz="1050" i="1">
                <a:solidFill>
                  <a:srgbClr val="737373"/>
                </a:solidFill>
                <a:highlight>
                  <a:srgbClr val="FFFFFF"/>
                </a:highlight>
              </a:rPr>
              <a:t>3</a:t>
            </a:r>
            <a:r>
              <a:rPr lang="en" sz="1050">
                <a:solidFill>
                  <a:srgbClr val="737373"/>
                </a:solidFill>
                <a:highlight>
                  <a:srgbClr val="FFFFFF"/>
                </a:highlight>
              </a:rPr>
              <a:t>(4), 1185. https://doi.org/10.7710/1185</a:t>
            </a: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a:solidFill>
                  <a:schemeClr val="dk1"/>
                </a:solidFill>
              </a:rPr>
              <a:t>Fantus S, Cole R, Usset TJ, Hawkins LE. Multi-professional perspectives to reduce moral distress: A qualitative investigation. </a:t>
            </a:r>
            <a:r>
              <a:rPr lang="en" i="1">
                <a:solidFill>
                  <a:schemeClr val="dk1"/>
                </a:solidFill>
              </a:rPr>
              <a:t>Nursing Ethics</a:t>
            </a:r>
            <a:r>
              <a:rPr lang="en">
                <a:solidFill>
                  <a:schemeClr val="dk1"/>
                </a:solidFill>
              </a:rPr>
              <a:t>. 2024;31(8):1513-1523. doi:</a:t>
            </a:r>
            <a:r>
              <a:rPr lang="en" u="sng">
                <a:solidFill>
                  <a:schemeClr val="hlink"/>
                </a:solidFill>
                <a:hlinkClick r:id="rId4"/>
              </a:rPr>
              <a:t>10.1177/09697330241230519</a:t>
            </a:r>
            <a:endParaRPr u="sng">
              <a:solidFill>
                <a:schemeClr val="hlink"/>
              </a:solidFill>
            </a:endParaRPr>
          </a:p>
          <a:p>
            <a:pPr marL="0" lvl="0" indent="0" algn="l" rtl="0">
              <a:spcBef>
                <a:spcPts val="0"/>
              </a:spcBef>
              <a:spcAft>
                <a:spcPts val="0"/>
              </a:spcAft>
              <a:buNone/>
            </a:pPr>
            <a:r>
              <a:rPr lang="en" sz="1200">
                <a:solidFill>
                  <a:srgbClr val="212121"/>
                </a:solidFill>
                <a:highlight>
                  <a:srgbClr val="FFFFFF"/>
                </a:highlight>
                <a:latin typeface="Roboto"/>
                <a:ea typeface="Roboto"/>
                <a:cs typeface="Roboto"/>
                <a:sym typeface="Roboto"/>
              </a:rPr>
              <a:t>Antonsdottir, I., Rushton, C. H., Nelson, K. E., Heinze, K. E., Swoboda, S. M., &amp; Hanson, G. C. (2022). Burnout and moral resilience in interdisciplinary healthcare professionals. </a:t>
            </a:r>
            <a:r>
              <a:rPr lang="en" sz="1200" i="1">
                <a:solidFill>
                  <a:srgbClr val="212121"/>
                </a:solidFill>
                <a:highlight>
                  <a:srgbClr val="FFFFFF"/>
                </a:highlight>
                <a:latin typeface="Roboto"/>
                <a:ea typeface="Roboto"/>
                <a:cs typeface="Roboto"/>
                <a:sym typeface="Roboto"/>
              </a:rPr>
              <a:t>Journal of clinical nursing</a:t>
            </a:r>
            <a:r>
              <a:rPr lang="en" sz="1200">
                <a:solidFill>
                  <a:srgbClr val="212121"/>
                </a:solidFill>
                <a:highlight>
                  <a:srgbClr val="FFFFFF"/>
                </a:highlight>
                <a:latin typeface="Roboto"/>
                <a:ea typeface="Roboto"/>
                <a:cs typeface="Roboto"/>
                <a:sym typeface="Roboto"/>
              </a:rPr>
              <a:t>, </a:t>
            </a:r>
            <a:r>
              <a:rPr lang="en" sz="1200" i="1">
                <a:solidFill>
                  <a:srgbClr val="212121"/>
                </a:solidFill>
                <a:highlight>
                  <a:srgbClr val="FFFFFF"/>
                </a:highlight>
                <a:latin typeface="Roboto"/>
                <a:ea typeface="Roboto"/>
                <a:cs typeface="Roboto"/>
                <a:sym typeface="Roboto"/>
              </a:rPr>
              <a:t>31</a:t>
            </a:r>
            <a:r>
              <a:rPr lang="en" sz="1200">
                <a:solidFill>
                  <a:srgbClr val="212121"/>
                </a:solidFill>
                <a:highlight>
                  <a:srgbClr val="FFFFFF"/>
                </a:highlight>
                <a:latin typeface="Roboto"/>
                <a:ea typeface="Roboto"/>
                <a:cs typeface="Roboto"/>
                <a:sym typeface="Roboto"/>
              </a:rPr>
              <a:t>(1-2), 196–208. https://doi.org/10.1111/jocn.15896</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3d0e140ae3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3d0e140ae3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3d0e140ae3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3d0e140ae3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Emphasize IPC as a tool for resilience and efficiency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6ec08dca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6ec08dca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do poll?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3d0e140ae3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3d0e140ae3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en" sz="1800">
                <a:solidFill>
                  <a:srgbClr val="595959"/>
                </a:solidFill>
              </a:rPr>
              <a:t>Model collaborative behavior as faculty.</a:t>
            </a:r>
            <a:br>
              <a:rPr lang="en" sz="1800">
                <a:solidFill>
                  <a:srgbClr val="595959"/>
                </a:solidFill>
              </a:rPr>
            </a:br>
            <a:endParaRPr sz="1800">
              <a:solidFill>
                <a:srgbClr val="595959"/>
              </a:solidFill>
            </a:endParaRPr>
          </a:p>
          <a:p>
            <a:pPr marL="457200" lvl="0" indent="0" algn="l" rtl="0">
              <a:lnSpc>
                <a:spcPct val="115000"/>
              </a:lnSpc>
              <a:spcBef>
                <a:spcPts val="1200"/>
              </a:spcBef>
              <a:spcAft>
                <a:spcPts val="0"/>
              </a:spcAft>
              <a:buNone/>
            </a:pPr>
            <a:r>
              <a:rPr lang="en" sz="1800">
                <a:solidFill>
                  <a:srgbClr val="595959"/>
                </a:solidFill>
              </a:rPr>
              <a:t>https://www.rushu.rush.edu/sites/default/files/_Rush%20PDFs%20and%20Files/interprofessional-case-presentations.pdf</a:t>
            </a:r>
            <a:endParaRPr sz="1800">
              <a:solidFill>
                <a:srgbClr val="595959"/>
              </a:solidFill>
            </a:endParaRPr>
          </a:p>
          <a:p>
            <a:pPr marL="457200" lvl="0" indent="0" algn="l" rtl="0">
              <a:lnSpc>
                <a:spcPct val="115000"/>
              </a:lnSpc>
              <a:spcBef>
                <a:spcPts val="1200"/>
              </a:spcBef>
              <a:spcAft>
                <a:spcPts val="0"/>
              </a:spcAft>
              <a:buNone/>
            </a:pPr>
            <a:r>
              <a:rPr lang="en" sz="1800">
                <a:solidFill>
                  <a:srgbClr val="595959"/>
                </a:solidFill>
              </a:rPr>
              <a:t>Clarify professional roles.</a:t>
            </a:r>
            <a:br>
              <a:rPr lang="en" sz="1800">
                <a:solidFill>
                  <a:srgbClr val="595959"/>
                </a:solidFill>
              </a:rPr>
            </a:br>
            <a:endParaRPr sz="1800">
              <a:solidFill>
                <a:srgbClr val="595959"/>
              </a:solidFill>
            </a:endParaRPr>
          </a:p>
          <a:p>
            <a:pPr marL="457200" lvl="0" indent="-342900" algn="l" rtl="0">
              <a:lnSpc>
                <a:spcPct val="115000"/>
              </a:lnSpc>
              <a:spcBef>
                <a:spcPts val="1200"/>
              </a:spcBef>
              <a:spcAft>
                <a:spcPts val="0"/>
              </a:spcAft>
              <a:buClr>
                <a:srgbClr val="595959"/>
              </a:buClr>
              <a:buSzPts val="1800"/>
              <a:buChar char="●"/>
            </a:pPr>
            <a:r>
              <a:rPr lang="en" sz="1800">
                <a:solidFill>
                  <a:srgbClr val="595959"/>
                </a:solidFill>
              </a:rPr>
              <a:t>Build psychological safety for team learning.</a:t>
            </a:r>
            <a:br>
              <a:rPr lang="en" sz="1800">
                <a:solidFill>
                  <a:srgbClr val="595959"/>
                </a:solidFill>
              </a:rPr>
            </a:b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Offer intentional feedback on team dynamics.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3d0e140ae3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3d0e140ae3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“Which of these best practices do you already use? Which could you try next?”</a:t>
            </a:r>
            <a:r>
              <a:rPr lang="en">
                <a:solidFill>
                  <a:schemeClr val="dk1"/>
                </a:solidFill>
              </a:rPr>
              <a:t> Take 2-3 answers aloud.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3d0e140ae3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3d0e140ae3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3d0e140ae3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3d0e140ae3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3d0e140ae3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3d0e140ae3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6ec08dca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6ec08dca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nterprofessional collaboration holds significant potential to transform healthcare delivery, provider well-being, and patient outcomes. However, current research is fragmented, discipline-specific, and lacks scalability across contexts. To fully realize the promise of IPC, increased research is needed to develop standardized models, evaluate long-term impacts, and ensure equity and effectiveness across diverse care environments.</a:t>
            </a:r>
            <a:endParaRPr/>
          </a:p>
          <a:p>
            <a:pPr marL="0" lvl="0" indent="0" algn="l" rtl="0">
              <a:spcBef>
                <a:spcPts val="0"/>
              </a:spcBef>
              <a:spcAft>
                <a:spcPts val="0"/>
              </a:spcAft>
              <a:buClr>
                <a:schemeClr val="dk1"/>
              </a:buClr>
              <a:buSzPts val="1100"/>
              <a:buFont typeface="Arial"/>
              <a:buNone/>
            </a:pPr>
            <a:r>
              <a:rPr lang="en" b="1">
                <a:solidFill>
                  <a:schemeClr val="dk1"/>
                </a:solidFill>
              </a:rPr>
              <a:t>Evolving Complexity of Care</a:t>
            </a:r>
            <a:br>
              <a:rPr lang="en" b="1">
                <a:solidFill>
                  <a:schemeClr val="dk1"/>
                </a:solidFill>
              </a:rPr>
            </a:br>
            <a:r>
              <a:rPr lang="en">
                <a:solidFill>
                  <a:schemeClr val="dk1"/>
                </a:solidFill>
              </a:rPr>
              <a:t> Modern healthcare involves increasingly complex, chronic, and multi-system conditions that require the expertise of diverse disciplines. Research is needed to identify how IPC can be optimized across these varying clinical environments.</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Inconsistent Implementation Across Settings</a:t>
            </a:r>
            <a:br>
              <a:rPr lang="en" b="1">
                <a:solidFill>
                  <a:schemeClr val="dk1"/>
                </a:solidFill>
              </a:rPr>
            </a:br>
            <a:r>
              <a:rPr lang="en">
                <a:solidFill>
                  <a:schemeClr val="dk1"/>
                </a:solidFill>
              </a:rPr>
              <a:t> While IPC models have shown promise, their application varies widely across institutions and systems. More research is needed to determine which IPC structures and strategies are most effective in different settings (e.g., inpatient vs. outpatient, rural vs. urban).</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Limited Longitudinal and Outcomes-Based Data</a:t>
            </a:r>
            <a:br>
              <a:rPr lang="en" b="1">
                <a:solidFill>
                  <a:schemeClr val="dk1"/>
                </a:solidFill>
              </a:rPr>
            </a:br>
            <a:r>
              <a:rPr lang="en">
                <a:solidFill>
                  <a:schemeClr val="dk1"/>
                </a:solidFill>
              </a:rPr>
              <a:t> Many existing studies on IPC are short-term, descriptive, or qualitative. There is a need for longitudinal, outcomes-driven research to evaluate sustained impact on clinical metrics, provider well-being, and health equity.</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Measurement Gaps</a:t>
            </a:r>
            <a:br>
              <a:rPr lang="en" b="1">
                <a:solidFill>
                  <a:schemeClr val="dk1"/>
                </a:solidFill>
              </a:rPr>
            </a:br>
            <a:r>
              <a:rPr lang="en">
                <a:solidFill>
                  <a:schemeClr val="dk1"/>
                </a:solidFill>
              </a:rPr>
              <a:t> There is no universally adopted framework for assessing IPC effectiveness. Research should explore and refine tools to evaluate communication quality, team function, patient outcomes, and system-level performance.</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Link to Workforce Well-Being</a:t>
            </a:r>
            <a:br>
              <a:rPr lang="en" b="1">
                <a:solidFill>
                  <a:schemeClr val="dk1"/>
                </a:solidFill>
              </a:rPr>
            </a:br>
            <a:r>
              <a:rPr lang="en">
                <a:solidFill>
                  <a:schemeClr val="dk1"/>
                </a:solidFill>
              </a:rPr>
              <a:t> With rising levels of burnout and moral distress, particularly post-pandemic, research should further explore how IPC can buffer these stressors and support workforce retention and resilience.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3d0e140ae3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3d0e140ae3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3d0e140ae3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3d0e140ae3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ec08dca2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ec08dca2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3F4D55"/>
                </a:solidFill>
                <a:highlight>
                  <a:srgbClr val="FFFFFF"/>
                </a:highlight>
                <a:latin typeface="Nunito"/>
                <a:ea typeface="Nunito"/>
                <a:cs typeface="Nunito"/>
                <a:sym typeface="Nunito"/>
              </a:rPr>
              <a:t>The PINCOM-Q is designed to assess perceptions of interprofessional collaboration on the individual, group, and organizational levels for professionals in the domain of mental health care for children and adolescents. Specifically, the tool measures individual motivation, role expectations, personality style, and professional power; group leadership, coping, communication, and social support; and organizational culture, goal/aims, domain, and environment in a 48-item self-report questionnaire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6ec08dca2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6ec08dca2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6ec08dca2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6ec08dca2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6ec08dca2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6ec08dca2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6f91116b6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6f91116b6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6ec08dca2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6ec08dca2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0047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6ec08dca27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6ec08dca2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6ec08dca2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6ec08dca2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3d0e140ae3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3d0e140ae3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3d0e140ae3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3d0e140ae3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3d0e140ae3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3d0e140ae3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3d0e140ae3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3d0e140ae3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3d0e140ae3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3d0e140ae3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3d0e140ae3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3d0e140ae3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Similar milestones exist for pediatric trainees</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51435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950797"/>
            <a:ext cx="7182197" cy="323096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058711"/>
            <a:ext cx="6972300" cy="302607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950798"/>
            <a:ext cx="1440180"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950798"/>
            <a:ext cx="1268730" cy="483971"/>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1568447"/>
            <a:ext cx="6801440" cy="1943100"/>
          </a:xfrm>
        </p:spPr>
        <p:txBody>
          <a:bodyPr tIns="45720" bIns="45720" anchor="ctr">
            <a:noAutofit/>
          </a:bodyPr>
          <a:lstStyle>
            <a:lvl1pPr algn="ctr">
              <a:lnSpc>
                <a:spcPct val="83000"/>
              </a:lnSpc>
              <a:defRPr lang="en-US" sz="54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3511547"/>
            <a:ext cx="6803136" cy="342901"/>
          </a:xfrm>
        </p:spPr>
        <p:txBody>
          <a:bodyPr>
            <a:normAutofit/>
          </a:bodyPr>
          <a:lstStyle>
            <a:lvl1pPr marL="0" indent="0" algn="ctr">
              <a:spcBef>
                <a:spcPts val="0"/>
              </a:spcBef>
              <a:buNone/>
              <a:defRPr sz="1200" spc="60" baseline="0">
                <a:solidFill>
                  <a:schemeClr val="tx1"/>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005942"/>
            <a:ext cx="1165860" cy="395410"/>
          </a:xfrm>
        </p:spPr>
        <p:txBody>
          <a:bodyPr/>
          <a:lstStyle>
            <a:lvl1pPr algn="ctr">
              <a:defRPr sz="975" spc="0" baseline="0">
                <a:solidFill>
                  <a:schemeClr val="tx1"/>
                </a:solidFill>
                <a:latin typeface="+mn-lt"/>
              </a:defRPr>
            </a:lvl1pPr>
          </a:lstStyle>
          <a:p>
            <a:fld id="{96DFF08F-DC6B-4601-B491-B0F83F6DD2DA}" type="datetimeFigureOut">
              <a:rPr lang="en-US" smtClean="0"/>
              <a:t>7/28/2025</a:t>
            </a:fld>
            <a:endParaRPr lang="en-US" dirty="0"/>
          </a:p>
        </p:txBody>
      </p:sp>
      <p:sp>
        <p:nvSpPr>
          <p:cNvPr id="21" name="Footer Placeholder 20"/>
          <p:cNvSpPr>
            <a:spLocks noGrp="1"/>
          </p:cNvSpPr>
          <p:nvPr>
            <p:ph type="ftr" sz="quarter" idx="11"/>
          </p:nvPr>
        </p:nvSpPr>
        <p:spPr>
          <a:xfrm>
            <a:off x="1090422" y="3908295"/>
            <a:ext cx="4429125" cy="17145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6455190" y="3909060"/>
            <a:ext cx="1583911" cy="171450"/>
          </a:xfrm>
        </p:spPr>
        <p:txBody>
          <a:bodyPr/>
          <a:lstStyle>
            <a:lvl1pPr>
              <a:defRPr>
                <a:solidFill>
                  <a:schemeClr val="tx1">
                    <a:lumMod val="75000"/>
                    <a:lumOff val="2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236793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7771004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571500"/>
            <a:ext cx="1771650" cy="39433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571500"/>
            <a:ext cx="6057900" cy="3943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335354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4257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21870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038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7/28/2025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667626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51435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950797"/>
            <a:ext cx="7182197" cy="323096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058711"/>
            <a:ext cx="6972300" cy="302607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950798"/>
            <a:ext cx="1440180"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937635" y="950798"/>
            <a:ext cx="1268730" cy="483971"/>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1570732"/>
            <a:ext cx="6803136" cy="1940814"/>
          </a:xfrm>
        </p:spPr>
        <p:txBody>
          <a:bodyPr anchor="ctr">
            <a:noAutofit/>
          </a:bodyPr>
          <a:lstStyle>
            <a:lvl1pPr algn="ctr">
              <a:lnSpc>
                <a:spcPct val="83000"/>
              </a:lnSpc>
              <a:defRPr lang="en-US" sz="54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3511547"/>
            <a:ext cx="6803136" cy="342900"/>
          </a:xfrm>
        </p:spPr>
        <p:txBody>
          <a:bodyPr anchor="t">
            <a:normAutofit/>
          </a:bodyPr>
          <a:lstStyle>
            <a:lvl1pPr marL="0" indent="0" algn="ctr">
              <a:buNone/>
              <a:defRPr sz="1200">
                <a:solidFill>
                  <a:schemeClr val="tx1"/>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91356" y="1008377"/>
            <a:ext cx="1165860" cy="397764"/>
          </a:xfrm>
        </p:spPr>
        <p:txBody>
          <a:bodyPr/>
          <a:lstStyle>
            <a:lvl1pPr algn="ctr">
              <a:defRPr lang="en-US" sz="975" kern="1200" spc="0" baseline="0">
                <a:solidFill>
                  <a:schemeClr val="tx1"/>
                </a:solidFill>
                <a:latin typeface="+mn-lt"/>
                <a:ea typeface="+mn-ea"/>
                <a:cs typeface="+mn-cs"/>
              </a:defRPr>
            </a:lvl1pPr>
          </a:lstStyle>
          <a:p>
            <a:fld id="{96DFF08F-DC6B-4601-B491-B0F83F6DD2DA}" type="datetimeFigureOut">
              <a:rPr lang="en-US" smtClean="0"/>
              <a:t>7/28/2025</a:t>
            </a:fld>
            <a:endParaRPr lang="en-US" dirty="0"/>
          </a:p>
        </p:txBody>
      </p:sp>
      <p:sp>
        <p:nvSpPr>
          <p:cNvPr id="5" name="Footer Placeholder 4"/>
          <p:cNvSpPr>
            <a:spLocks noGrp="1"/>
          </p:cNvSpPr>
          <p:nvPr>
            <p:ph type="ftr" sz="quarter" idx="11"/>
          </p:nvPr>
        </p:nvSpPr>
        <p:spPr>
          <a:xfrm>
            <a:off x="1090165" y="3908295"/>
            <a:ext cx="4430268" cy="17145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6453378" y="3908295"/>
            <a:ext cx="1584198" cy="171450"/>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8769976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1577340"/>
            <a:ext cx="3566160" cy="281178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7740" y="1577340"/>
            <a:ext cx="3566160" cy="281178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7653305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1555751"/>
            <a:ext cx="3566160" cy="480060"/>
          </a:xfrm>
        </p:spPr>
        <p:txBody>
          <a:bodyPr anchor="ctr">
            <a:normAutofit/>
          </a:bodyPr>
          <a:lstStyle>
            <a:lvl1pPr marL="0" indent="0" algn="ctr">
              <a:spcBef>
                <a:spcPts val="0"/>
              </a:spcBef>
              <a:buNone/>
              <a:defRPr sz="1425" b="0">
                <a:solidFill>
                  <a:schemeClr val="tx2"/>
                </a:solidFill>
                <a:latin typeface="+mn-lt"/>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066924"/>
            <a:ext cx="3566160" cy="24003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80026" y="1555751"/>
            <a:ext cx="3566160" cy="480060"/>
          </a:xfrm>
        </p:spPr>
        <p:txBody>
          <a:bodyPr anchor="ctr">
            <a:normAutofit/>
          </a:bodyPr>
          <a:lstStyle>
            <a:lvl1pPr marL="0" indent="0" algn="ctr">
              <a:spcBef>
                <a:spcPts val="0"/>
              </a:spcBef>
              <a:buNone/>
              <a:defRPr sz="1425" b="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80026" y="2067436"/>
            <a:ext cx="3566160" cy="24003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7/28/2025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9037436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7/28/2025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471304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81590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8308"/>
            <a:ext cx="6398514" cy="4786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8308"/>
            <a:ext cx="2194560" cy="4786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455544"/>
            <a:ext cx="1823085" cy="1234440"/>
          </a:xfrm>
        </p:spPr>
        <p:txBody>
          <a:bodyPr anchor="b">
            <a:normAutofit/>
          </a:bodyPr>
          <a:lstStyle>
            <a:lvl1pPr algn="l" defTabSz="685800" rtl="0" eaLnBrk="1" latinLnBrk="0" hangingPunct="1">
              <a:lnSpc>
                <a:spcPct val="90000"/>
              </a:lnSpc>
              <a:spcBef>
                <a:spcPct val="0"/>
              </a:spcBef>
              <a:buNone/>
              <a:defRPr lang="en-US" sz="21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457200"/>
            <a:ext cx="5829300" cy="40005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1714500"/>
            <a:ext cx="1823085" cy="2628900"/>
          </a:xfrm>
        </p:spPr>
        <p:txBody>
          <a:bodyPr>
            <a:normAutofit/>
          </a:bodyPr>
          <a:lstStyle>
            <a:lvl1pPr marL="0" indent="0">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96DFF08F-DC6B-4601-B491-B0F83F6DD2DA}" type="datetimeFigureOut">
              <a:rPr lang="en-US" smtClean="0"/>
              <a:t>7/28/2025</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7795258" y="4667252"/>
            <a:ext cx="1097280" cy="205740"/>
          </a:xfrm>
        </p:spPr>
        <p:txBody>
          <a:bodyPr/>
          <a:lstStyle>
            <a:lvl1pPr>
              <a:defRPr>
                <a:solidFill>
                  <a:srgbClr val="FFFFFF"/>
                </a:solidFill>
              </a:defRPr>
            </a:lvl1pPr>
          </a:lstStyle>
          <a:p>
            <a:pPr marL="0" lvl="0" indent="0" algn="r" rtl="0">
              <a:spcBef>
                <a:spcPts val="0"/>
              </a:spcBef>
              <a:spcAft>
                <a:spcPts val="0"/>
              </a:spcAft>
              <a:buNone/>
            </a:pPr>
            <a:fld id="{00000000-1234-1234-1234-123412341234}" type="slidenum">
              <a:rPr lang="en" smtClean="0"/>
              <a:t>‹#›</a:t>
            </a:fld>
            <a:endParaRPr lang="en"/>
          </a:p>
        </p:txBody>
      </p:sp>
      <p:sp>
        <p:nvSpPr>
          <p:cNvPr id="12" name="Rectangle 11"/>
          <p:cNvSpPr/>
          <p:nvPr/>
        </p:nvSpPr>
        <p:spPr>
          <a:xfrm>
            <a:off x="6868160" y="281178"/>
            <a:ext cx="1988820" cy="4581144"/>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26002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8308"/>
            <a:ext cx="2194560" cy="4786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452628"/>
            <a:ext cx="1824228" cy="1234440"/>
          </a:xfrm>
        </p:spPr>
        <p:txBody>
          <a:bodyPr anchor="b">
            <a:noAutofit/>
          </a:bodyPr>
          <a:lstStyle>
            <a:lvl1pPr algn="l">
              <a:defRPr sz="21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8308"/>
            <a:ext cx="6398514" cy="4786884"/>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972300" y="1714500"/>
            <a:ext cx="1824228" cy="2626614"/>
          </a:xfrm>
        </p:spPr>
        <p:txBody>
          <a:bodyPr>
            <a:normAutofit/>
          </a:bodyPr>
          <a:lstStyle>
            <a:lvl1pPr marL="0" indent="0" algn="l">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96DFF08F-DC6B-4601-B491-B0F83F6DD2DA}" type="datetimeFigureOut">
              <a:rPr lang="en-US" smtClean="0"/>
              <a:t>7/28/2025</a:t>
            </a:fld>
            <a:endParaRPr lang="en-US" dirty="0"/>
          </a:p>
        </p:txBody>
      </p:sp>
      <p:sp>
        <p:nvSpPr>
          <p:cNvPr id="6" name="Footer Placeholder 5"/>
          <p:cNvSpPr>
            <a:spLocks noGrp="1"/>
          </p:cNvSpPr>
          <p:nvPr>
            <p:ph type="ftr" sz="quarter" idx="11"/>
          </p:nvPr>
        </p:nvSpPr>
        <p:spPr/>
        <p:txBody>
          <a:bodyPr/>
          <a:lstStyle>
            <a:lvl1pPr marL="0" algn="r" defTabSz="685800" rtl="0" eaLnBrk="1" latinLnBrk="0" hangingPunct="1">
              <a:defRPr lang="en-US" sz="75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7797546" y="4670298"/>
            <a:ext cx="1097280" cy="205740"/>
          </a:xfrm>
        </p:spPr>
        <p:txBody>
          <a:bodyPr/>
          <a:lstStyle>
            <a:lvl1pPr>
              <a:defRPr>
                <a:solidFill>
                  <a:srgbClr val="FFFFFF"/>
                </a:solidFill>
              </a:defRPr>
            </a:lvl1pPr>
          </a:lstStyle>
          <a:p>
            <a:pPr marL="0" lvl="0" indent="0" algn="r" rtl="0">
              <a:spcBef>
                <a:spcPts val="0"/>
              </a:spcBef>
              <a:spcAft>
                <a:spcPts val="0"/>
              </a:spcAft>
              <a:buNone/>
            </a:pPr>
            <a:fld id="{00000000-1234-1234-1234-123412341234}" type="slidenum">
              <a:rPr lang="en" smtClean="0"/>
              <a:t>‹#›</a:t>
            </a:fld>
            <a:endParaRPr lang="en"/>
          </a:p>
        </p:txBody>
      </p:sp>
      <p:sp>
        <p:nvSpPr>
          <p:cNvPr id="10" name="Rectangle 9"/>
          <p:cNvSpPr/>
          <p:nvPr/>
        </p:nvSpPr>
        <p:spPr>
          <a:xfrm>
            <a:off x="6868160" y="281178"/>
            <a:ext cx="1988820" cy="4581144"/>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9443480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8308"/>
            <a:ext cx="8791956" cy="4786884"/>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00100" y="481946"/>
            <a:ext cx="7543800" cy="10287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1577340"/>
            <a:ext cx="7543800" cy="29489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5740" y="4730754"/>
            <a:ext cx="2057400" cy="205740"/>
          </a:xfrm>
          <a:prstGeom prst="rect">
            <a:avLst/>
          </a:prstGeom>
        </p:spPr>
        <p:txBody>
          <a:bodyPr vert="horz" lIns="91440" tIns="45720" rIns="91440" bIns="45720" rtlCol="0" anchor="b"/>
          <a:lstStyle>
            <a:lvl1pPr algn="l">
              <a:defRPr sz="750">
                <a:solidFill>
                  <a:schemeClr val="tx1">
                    <a:lumMod val="75000"/>
                    <a:lumOff val="25000"/>
                  </a:schemeClr>
                </a:solidFill>
              </a:defRPr>
            </a:lvl1pPr>
          </a:lstStyle>
          <a:p>
            <a:fld id="{96DFF08F-DC6B-4601-B491-B0F83F6DD2DA}" type="datetimeFigureOut">
              <a:rPr lang="en-US" smtClean="0"/>
              <a:pPr/>
              <a:t>7/28/2025</a:t>
            </a:fld>
            <a:endParaRPr lang="en-US" dirty="0"/>
          </a:p>
        </p:txBody>
      </p:sp>
      <p:sp>
        <p:nvSpPr>
          <p:cNvPr id="5" name="Footer Placeholder 4"/>
          <p:cNvSpPr>
            <a:spLocks noGrp="1"/>
          </p:cNvSpPr>
          <p:nvPr>
            <p:ph type="ftr" sz="quarter" idx="3"/>
          </p:nvPr>
        </p:nvSpPr>
        <p:spPr>
          <a:xfrm>
            <a:off x="2617470" y="4730754"/>
            <a:ext cx="3909060" cy="205740"/>
          </a:xfrm>
          <a:prstGeom prst="rect">
            <a:avLst/>
          </a:prstGeom>
        </p:spPr>
        <p:txBody>
          <a:bodyPr vert="horz" lIns="91440" tIns="45720" rIns="91440" bIns="45720" rtlCol="0" anchor="b"/>
          <a:lstStyle>
            <a:lvl1pPr algn="ctr">
              <a:defRPr sz="75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852410" y="4730754"/>
            <a:ext cx="1097280" cy="20574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3306004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hf sldNum="0" hdr="0" ftr="0" dt="0"/>
  <p:txStyles>
    <p:titleStyle>
      <a:lvl1pPr algn="l" defTabSz="685800" rtl="0" eaLnBrk="1" latinLnBrk="0" hangingPunct="1">
        <a:lnSpc>
          <a:spcPct val="90000"/>
        </a:lnSpc>
        <a:spcBef>
          <a:spcPct val="0"/>
        </a:spcBef>
        <a:buNone/>
        <a:defRPr lang="en-US" sz="360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3" Type="http://schemas.openxmlformats.org/officeDocument/2006/relationships/hyperlink" Target="mailto:lsolamen@gmail.com" TargetMode="External"/><Relationship Id="rId2" Type="http://schemas.openxmlformats.org/officeDocument/2006/relationships/hyperlink" Target="mailto:Elizabeth.Barnhardt@nationwidechildrens.org" TargetMode="External"/><Relationship Id="rId1" Type="http://schemas.openxmlformats.org/officeDocument/2006/relationships/slideLayout" Target="../slideLayouts/slideLayout13.xml"/><Relationship Id="rId6" Type="http://schemas.openxmlformats.org/officeDocument/2006/relationships/hyperlink" Target="mailto:Stephanie.Weber@cchmc.org" TargetMode="External"/><Relationship Id="rId5" Type="http://schemas.openxmlformats.org/officeDocument/2006/relationships/hyperlink" Target="mailto:Dawn.Allain@osumc.edu" TargetMode="External"/><Relationship Id="rId4" Type="http://schemas.openxmlformats.org/officeDocument/2006/relationships/hyperlink" Target="mailto:Rylee.Duncan@osumc.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07/s10995-023-03798-y"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s://doi.org/10.1002/14651858.CD000072.pub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microsoft.com/office/2018/10/relationships/comments" Target="../comments/modernComment_11D_863125AD.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p:txBody>
          <a:bodyPr spcFirstLastPara="1" wrap="square" lIns="91425" tIns="91425" rIns="91425" bIns="91425" anchor="b" anchorCtr="0">
            <a:normAutofit/>
          </a:bodyPr>
          <a:lstStyle/>
          <a:p>
            <a:pPr marL="457200" lvl="0" indent="0" rtl="0">
              <a:lnSpc>
                <a:spcPct val="90000"/>
              </a:lnSpc>
              <a:spcBef>
                <a:spcPts val="0"/>
              </a:spcBef>
              <a:spcAft>
                <a:spcPts val="0"/>
              </a:spcAft>
              <a:buNone/>
            </a:pPr>
            <a:r>
              <a:rPr lang="en-US" sz="3000"/>
              <a:t>Learning With and From Each Other: Cultivating Interprofessional Collaboration for Trainees at Multiple Levels</a:t>
            </a:r>
          </a:p>
        </p:txBody>
      </p:sp>
      <p:sp>
        <p:nvSpPr>
          <p:cNvPr id="55" name="Google Shape;55;p13"/>
          <p:cNvSpPr txBox="1">
            <a:spLocks noGrp="1"/>
          </p:cNvSpPr>
          <p:nvPr>
            <p:ph type="body" idx="1"/>
          </p:nvPr>
        </p:nvSpPr>
        <p:spPr/>
        <p:txBody>
          <a:bodyPr spcFirstLastPara="1" wrap="square" lIns="91425" tIns="91425" rIns="91425" bIns="91425" anchor="t" anchorCtr="0">
            <a:normAutofit/>
          </a:bodyPr>
          <a:lstStyle/>
          <a:p>
            <a:pPr marL="0" lvl="0" indent="0" rtl="0">
              <a:spcBef>
                <a:spcPts val="0"/>
              </a:spcBef>
              <a:spcAft>
                <a:spcPts val="600"/>
              </a:spcAft>
              <a:buNone/>
            </a:pPr>
            <a:r>
              <a:rPr lang="en"/>
              <a:t>Elizabeth W. Barnhardt, DO, MAEd, Dawn Allain, MS, LGC, Kruti Acharya, MD, Steph Weber, PsyD, MPH, Linda Solamen, MD, Rylee Duncan BS</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122D64-AB86-4472-D4B0-D6534E183FBD}"/>
              </a:ext>
            </a:extLst>
          </p:cNvPr>
          <p:cNvSpPr>
            <a:spLocks noGrp="1"/>
          </p:cNvSpPr>
          <p:nvPr>
            <p:ph type="title"/>
          </p:nvPr>
        </p:nvSpPr>
        <p:spPr/>
        <p:txBody>
          <a:bodyPr/>
          <a:lstStyle/>
          <a:p>
            <a:r>
              <a:rPr lang="en-US" dirty="0" err="1"/>
              <a:t>BackgrounD</a:t>
            </a:r>
            <a:endParaRPr lang="en-US" dirty="0"/>
          </a:p>
        </p:txBody>
      </p:sp>
      <p:sp>
        <p:nvSpPr>
          <p:cNvPr id="5" name="Text Placeholder 4">
            <a:extLst>
              <a:ext uri="{FF2B5EF4-FFF2-40B4-BE49-F238E27FC236}">
                <a16:creationId xmlns:a16="http://schemas.microsoft.com/office/drawing/2014/main" id="{9D2E7A32-3035-CD67-32BF-6178DAC8F9E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68350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p:cNvPicPr preferRelativeResize="0"/>
          <p:nvPr/>
        </p:nvPicPr>
        <p:blipFill>
          <a:blip r:embed="rId3">
            <a:alphaModFix/>
          </a:blip>
          <a:stretch>
            <a:fillRect/>
          </a:stretch>
        </p:blipFill>
        <p:spPr>
          <a:xfrm>
            <a:off x="-47725" y="1564400"/>
            <a:ext cx="2369800" cy="1585344"/>
          </a:xfrm>
          <a:prstGeom prst="rect">
            <a:avLst/>
          </a:prstGeom>
          <a:noFill/>
          <a:ln>
            <a:noFill/>
          </a:ln>
        </p:spPr>
      </p:pic>
      <p:pic>
        <p:nvPicPr>
          <p:cNvPr id="107" name="Google Shape;107;p20"/>
          <p:cNvPicPr preferRelativeResize="0"/>
          <p:nvPr/>
        </p:nvPicPr>
        <p:blipFill>
          <a:blip r:embed="rId4">
            <a:alphaModFix/>
          </a:blip>
          <a:stretch>
            <a:fillRect/>
          </a:stretch>
        </p:blipFill>
        <p:spPr>
          <a:xfrm>
            <a:off x="2207175" y="223974"/>
            <a:ext cx="2011451" cy="1547099"/>
          </a:xfrm>
          <a:prstGeom prst="rect">
            <a:avLst/>
          </a:prstGeom>
          <a:noFill/>
          <a:ln>
            <a:noFill/>
          </a:ln>
        </p:spPr>
      </p:pic>
      <p:pic>
        <p:nvPicPr>
          <p:cNvPr id="108" name="Google Shape;108;p20"/>
          <p:cNvPicPr preferRelativeResize="0"/>
          <p:nvPr/>
        </p:nvPicPr>
        <p:blipFill>
          <a:blip r:embed="rId5">
            <a:alphaModFix/>
          </a:blip>
          <a:stretch>
            <a:fillRect/>
          </a:stretch>
        </p:blipFill>
        <p:spPr>
          <a:xfrm>
            <a:off x="2322075" y="2998972"/>
            <a:ext cx="2147450" cy="2144527"/>
          </a:xfrm>
          <a:prstGeom prst="rect">
            <a:avLst/>
          </a:prstGeom>
          <a:noFill/>
          <a:ln>
            <a:noFill/>
          </a:ln>
        </p:spPr>
      </p:pic>
      <p:graphicFrame>
        <p:nvGraphicFramePr>
          <p:cNvPr id="109" name="Google Shape;109;p20"/>
          <p:cNvGraphicFramePr/>
          <p:nvPr/>
        </p:nvGraphicFramePr>
        <p:xfrm>
          <a:off x="5077600" y="679325"/>
          <a:ext cx="3888725" cy="4311775"/>
        </p:xfrm>
        <a:graphic>
          <a:graphicData uri="http://schemas.openxmlformats.org/drawingml/2006/table">
            <a:tbl>
              <a:tblPr>
                <a:noFill/>
                <a:tableStyleId>{BF474510-B11E-4E66-A1A1-514381653199}</a:tableStyleId>
              </a:tblPr>
              <a:tblGrid>
                <a:gridCol w="3888725">
                  <a:extLst>
                    <a:ext uri="{9D8B030D-6E8A-4147-A177-3AD203B41FA5}">
                      <a16:colId xmlns:a16="http://schemas.microsoft.com/office/drawing/2014/main" val="20000"/>
                    </a:ext>
                  </a:extLst>
                </a:gridCol>
              </a:tblGrid>
              <a:tr h="1455875">
                <a:tc>
                  <a:txBody>
                    <a:bodyPr/>
                    <a:lstStyle/>
                    <a:p>
                      <a:pPr marL="0" lvl="0" indent="0" algn="l" rtl="0">
                        <a:spcBef>
                          <a:spcPts val="0"/>
                        </a:spcBef>
                        <a:spcAft>
                          <a:spcPts val="0"/>
                        </a:spcAft>
                        <a:buNone/>
                      </a:pPr>
                      <a:r>
                        <a:rPr lang="en" sz="3400">
                          <a:solidFill>
                            <a:srgbClr val="FF0000"/>
                          </a:solidFill>
                        </a:rPr>
                        <a:t>Transdisciplinary</a:t>
                      </a:r>
                      <a:endParaRPr sz="3400">
                        <a:solidFill>
                          <a:srgbClr val="FF0000"/>
                        </a:solidFill>
                      </a:endParaRPr>
                    </a:p>
                  </a:txBody>
                  <a:tcPr marL="91425" marR="91425" marT="91425" marB="91425"/>
                </a:tc>
                <a:extLst>
                  <a:ext uri="{0D108BD9-81ED-4DB2-BD59-A6C34878D82A}">
                    <a16:rowId xmlns:a16="http://schemas.microsoft.com/office/drawing/2014/main" val="10000"/>
                  </a:ext>
                </a:extLst>
              </a:tr>
              <a:tr h="1400025">
                <a:tc>
                  <a:txBody>
                    <a:bodyPr/>
                    <a:lstStyle/>
                    <a:p>
                      <a:pPr marL="0" lvl="0" indent="0" algn="l" rtl="0">
                        <a:spcBef>
                          <a:spcPts val="0"/>
                        </a:spcBef>
                        <a:spcAft>
                          <a:spcPts val="0"/>
                        </a:spcAft>
                        <a:buNone/>
                      </a:pPr>
                      <a:r>
                        <a:rPr lang="en" sz="3400">
                          <a:solidFill>
                            <a:srgbClr val="9900FF"/>
                          </a:solidFill>
                        </a:rPr>
                        <a:t>Interdisciplinary/</a:t>
                      </a:r>
                      <a:endParaRPr sz="3400">
                        <a:solidFill>
                          <a:srgbClr val="9900FF"/>
                        </a:solidFill>
                      </a:endParaRPr>
                    </a:p>
                    <a:p>
                      <a:pPr marL="0" lvl="0" indent="0" algn="l" rtl="0">
                        <a:spcBef>
                          <a:spcPts val="0"/>
                        </a:spcBef>
                        <a:spcAft>
                          <a:spcPts val="0"/>
                        </a:spcAft>
                        <a:buNone/>
                      </a:pPr>
                      <a:r>
                        <a:rPr lang="en" sz="3400">
                          <a:solidFill>
                            <a:srgbClr val="9900FF"/>
                          </a:solidFill>
                        </a:rPr>
                        <a:t>Interprofessional</a:t>
                      </a:r>
                      <a:endParaRPr sz="3400">
                        <a:solidFill>
                          <a:srgbClr val="9900FF"/>
                        </a:solidFill>
                      </a:endParaRPr>
                    </a:p>
                  </a:txBody>
                  <a:tcPr marL="91425" marR="91425" marT="91425" marB="91425"/>
                </a:tc>
                <a:extLst>
                  <a:ext uri="{0D108BD9-81ED-4DB2-BD59-A6C34878D82A}">
                    <a16:rowId xmlns:a16="http://schemas.microsoft.com/office/drawing/2014/main" val="10001"/>
                  </a:ext>
                </a:extLst>
              </a:tr>
              <a:tr h="1455875">
                <a:tc>
                  <a:txBody>
                    <a:bodyPr/>
                    <a:lstStyle/>
                    <a:p>
                      <a:pPr marL="0" lvl="0" indent="0" algn="l" rtl="0">
                        <a:spcBef>
                          <a:spcPts val="0"/>
                        </a:spcBef>
                        <a:spcAft>
                          <a:spcPts val="0"/>
                        </a:spcAft>
                        <a:buNone/>
                      </a:pPr>
                      <a:r>
                        <a:rPr lang="en" sz="3400">
                          <a:solidFill>
                            <a:srgbClr val="38761D"/>
                          </a:solidFill>
                        </a:rPr>
                        <a:t>Multidisciplinary</a:t>
                      </a:r>
                      <a:endParaRPr sz="3400">
                        <a:solidFill>
                          <a:srgbClr val="38761D"/>
                        </a:solidFill>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sp>
        <p:nvSpPr>
          <p:cNvPr id="121" name="Rectangle 120">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123" name="Rectangle 122">
            <a:extLst>
              <a:ext uri="{FF2B5EF4-FFF2-40B4-BE49-F238E27FC236}">
                <a16:creationId xmlns:a16="http://schemas.microsoft.com/office/drawing/2014/main" id="{1EA67672-C6FE-460A-AF18-7C937AF3D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098" y="178308"/>
            <a:ext cx="5739733" cy="4786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4" name="Google Shape;114;p21"/>
          <p:cNvSpPr txBox="1">
            <a:spLocks noGrp="1"/>
          </p:cNvSpPr>
          <p:nvPr>
            <p:ph type="title"/>
          </p:nvPr>
        </p:nvSpPr>
        <p:spPr>
          <a:xfrm>
            <a:off x="3723894" y="481944"/>
            <a:ext cx="4848606" cy="1309878"/>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600"/>
              <a:t>Interprofessional Education in Medical Education</a:t>
            </a:r>
          </a:p>
        </p:txBody>
      </p:sp>
      <p:sp useBgFill="1">
        <p:nvSpPr>
          <p:cNvPr id="125" name="Rectangle 124">
            <a:extLst>
              <a:ext uri="{FF2B5EF4-FFF2-40B4-BE49-F238E27FC236}">
                <a16:creationId xmlns:a16="http://schemas.microsoft.com/office/drawing/2014/main" id="{3139E405-F5B0-4F82-81A4-F09D3FA95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6816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Google Shape;116;p21"/>
          <p:cNvPicPr preferRelativeResize="0"/>
          <p:nvPr/>
        </p:nvPicPr>
        <p:blipFill>
          <a:blip r:embed="rId3"/>
          <a:stretch>
            <a:fillRect/>
          </a:stretch>
        </p:blipFill>
        <p:spPr>
          <a:xfrm>
            <a:off x="439966" y="661798"/>
            <a:ext cx="2445309" cy="3820796"/>
          </a:xfrm>
          <a:prstGeom prst="rect">
            <a:avLst/>
          </a:prstGeom>
          <a:noFill/>
        </p:spPr>
      </p:pic>
      <p:sp>
        <p:nvSpPr>
          <p:cNvPr id="115" name="Google Shape;115;p21"/>
          <p:cNvSpPr txBox="1">
            <a:spLocks noGrp="1"/>
          </p:cNvSpPr>
          <p:nvPr>
            <p:ph type="body" idx="1"/>
          </p:nvPr>
        </p:nvSpPr>
        <p:spPr>
          <a:xfrm>
            <a:off x="3723894" y="1789938"/>
            <a:ext cx="4848606" cy="2736342"/>
          </a:xfrm>
          <a:prstGeom prst="rect">
            <a:avLst/>
          </a:prstGeom>
        </p:spPr>
        <p:txBody>
          <a:bodyPr spcFirstLastPara="1" vert="horz" lIns="91440" tIns="45720" rIns="91440" bIns="45720" rtlCol="0" anchorCtr="0">
            <a:normAutofit/>
          </a:bodyPr>
          <a:lstStyle/>
          <a:p>
            <a:pPr marL="457200" lvl="0" indent="-182880" defTabSz="914400">
              <a:lnSpc>
                <a:spcPct val="90000"/>
              </a:lnSpc>
              <a:spcBef>
                <a:spcPts val="0"/>
              </a:spcBef>
              <a:spcAft>
                <a:spcPts val="600"/>
              </a:spcAft>
              <a:buSzPts val="1800"/>
              <a:buFont typeface="Garamond" pitchFamily="18" charset="0"/>
              <a:buChar char="◦"/>
            </a:pPr>
            <a:r>
              <a:rPr lang="en-US" sz="1000"/>
              <a:t>Interprofessional Education (IPE):  occasions when learners from two or more professions learn </a:t>
            </a:r>
            <a:r>
              <a:rPr lang="en-US" sz="1000" i="1"/>
              <a:t>with, from, and about</a:t>
            </a:r>
            <a:r>
              <a:rPr lang="en-US" sz="1000"/>
              <a:t> each other to improve collaboration and health outcomes</a:t>
            </a:r>
          </a:p>
          <a:p>
            <a:pPr marL="457200" lvl="0" indent="-182880" defTabSz="914400">
              <a:lnSpc>
                <a:spcPct val="90000"/>
              </a:lnSpc>
              <a:spcBef>
                <a:spcPts val="0"/>
              </a:spcBef>
              <a:spcAft>
                <a:spcPts val="600"/>
              </a:spcAft>
              <a:buSzPts val="1100"/>
              <a:buFont typeface="Garamond" pitchFamily="18" charset="0"/>
              <a:buChar char="◦"/>
            </a:pPr>
            <a:r>
              <a:rPr lang="en-US" sz="1000"/>
              <a:t>1970s: influenced by World Health Organization’s advocacy for team-based care as a solution to fragmented healthcare system</a:t>
            </a:r>
          </a:p>
          <a:p>
            <a:pPr marL="457200" lvl="0" indent="-182880" defTabSz="914400">
              <a:lnSpc>
                <a:spcPct val="90000"/>
              </a:lnSpc>
              <a:spcBef>
                <a:spcPts val="0"/>
              </a:spcBef>
              <a:spcAft>
                <a:spcPts val="600"/>
              </a:spcAft>
              <a:buSzPts val="1100"/>
              <a:buFont typeface="Garamond" pitchFamily="18" charset="0"/>
              <a:buChar char="◦"/>
            </a:pPr>
            <a:r>
              <a:rPr lang="en-US" sz="1000"/>
              <a:t>1999: Institute of Medicine (IOM) report exposed issues in healthcare quality, shifted attention to safety, teamwork, communication</a:t>
            </a:r>
          </a:p>
          <a:p>
            <a:pPr marL="457200" lvl="0" indent="-182880" defTabSz="914400">
              <a:lnSpc>
                <a:spcPct val="90000"/>
              </a:lnSpc>
              <a:spcBef>
                <a:spcPts val="0"/>
              </a:spcBef>
              <a:spcAft>
                <a:spcPts val="600"/>
              </a:spcAft>
              <a:buSzPts val="1100"/>
              <a:buFont typeface="Garamond" pitchFamily="18" charset="0"/>
              <a:buChar char="◦"/>
            </a:pPr>
            <a:r>
              <a:rPr lang="en-US" sz="1000"/>
              <a:t>2003: New IOM report explicitly called for health professionals to be educated in interprofessional teams</a:t>
            </a:r>
          </a:p>
          <a:p>
            <a:pPr marL="457200" lvl="0" indent="-182880" defTabSz="914400">
              <a:lnSpc>
                <a:spcPct val="90000"/>
              </a:lnSpc>
              <a:spcBef>
                <a:spcPts val="0"/>
              </a:spcBef>
              <a:spcAft>
                <a:spcPts val="600"/>
              </a:spcAft>
              <a:buSzPts val="1100"/>
              <a:buFont typeface="Garamond" pitchFamily="18" charset="0"/>
              <a:buChar char="◦"/>
            </a:pPr>
            <a:r>
              <a:rPr lang="en-US" sz="1000"/>
              <a:t>2009: formation of the Interprofessional Education Collaborative</a:t>
            </a:r>
          </a:p>
          <a:p>
            <a:pPr marL="457200" lvl="0" indent="-182880" defTabSz="914400">
              <a:lnSpc>
                <a:spcPct val="90000"/>
              </a:lnSpc>
              <a:spcBef>
                <a:spcPts val="0"/>
              </a:spcBef>
              <a:spcAft>
                <a:spcPts val="600"/>
              </a:spcAft>
              <a:buSzPts val="1100"/>
              <a:buFont typeface="Garamond" pitchFamily="18" charset="0"/>
              <a:buChar char="◦"/>
            </a:pPr>
            <a:r>
              <a:rPr lang="en-US" sz="1000"/>
              <a:t>2010s: Necessary domain of competency for many health professionals</a:t>
            </a:r>
          </a:p>
          <a:p>
            <a:pPr marL="457200" lvl="0" indent="-182880" defTabSz="914400">
              <a:lnSpc>
                <a:spcPct val="90000"/>
              </a:lnSpc>
              <a:spcBef>
                <a:spcPts val="0"/>
              </a:spcBef>
              <a:spcAft>
                <a:spcPts val="600"/>
              </a:spcAft>
              <a:buSzPts val="1100"/>
              <a:buFont typeface="Garamond" pitchFamily="18" charset="0"/>
              <a:buChar char="◦"/>
            </a:pPr>
            <a:r>
              <a:rPr lang="en-US" sz="1000"/>
              <a:t>Today: foundational for achieving “quadruple aim”: improving patient outcomes, enhancing patient experience, reducing cost, and improving provider well-being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DBP ACGME Milestones and IPE</a:t>
            </a:r>
            <a:endParaRPr/>
          </a:p>
        </p:txBody>
      </p:sp>
      <p:sp>
        <p:nvSpPr>
          <p:cNvPr id="122" name="Google Shape;122;p22"/>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3" name="Google Shape;123;p22"/>
          <p:cNvPicPr preferRelativeResize="0"/>
          <p:nvPr/>
        </p:nvPicPr>
        <p:blipFill>
          <a:blip r:embed="rId3">
            <a:alphaModFix/>
          </a:blip>
          <a:stretch>
            <a:fillRect/>
          </a:stretch>
        </p:blipFill>
        <p:spPr>
          <a:xfrm>
            <a:off x="51650" y="1152475"/>
            <a:ext cx="4739451" cy="1939525"/>
          </a:xfrm>
          <a:prstGeom prst="rect">
            <a:avLst/>
          </a:prstGeom>
          <a:noFill/>
          <a:ln>
            <a:noFill/>
          </a:ln>
        </p:spPr>
      </p:pic>
      <p:pic>
        <p:nvPicPr>
          <p:cNvPr id="124" name="Google Shape;124;p22"/>
          <p:cNvPicPr preferRelativeResize="0"/>
          <p:nvPr/>
        </p:nvPicPr>
        <p:blipFill>
          <a:blip r:embed="rId4">
            <a:alphaModFix/>
          </a:blip>
          <a:stretch>
            <a:fillRect/>
          </a:stretch>
        </p:blipFill>
        <p:spPr>
          <a:xfrm>
            <a:off x="4438750" y="1853288"/>
            <a:ext cx="4911024" cy="2014775"/>
          </a:xfrm>
          <a:prstGeom prst="rect">
            <a:avLst/>
          </a:prstGeom>
          <a:noFill/>
          <a:ln>
            <a:noFill/>
          </a:ln>
        </p:spPr>
      </p:pic>
      <p:pic>
        <p:nvPicPr>
          <p:cNvPr id="125" name="Google Shape;125;p22"/>
          <p:cNvPicPr preferRelativeResize="0"/>
          <p:nvPr/>
        </p:nvPicPr>
        <p:blipFill>
          <a:blip r:embed="rId5">
            <a:alphaModFix/>
          </a:blip>
          <a:stretch>
            <a:fillRect/>
          </a:stretch>
        </p:blipFill>
        <p:spPr>
          <a:xfrm>
            <a:off x="782225" y="2825275"/>
            <a:ext cx="4272725" cy="2318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9"/>
        <p:cNvGrpSpPr/>
        <p:nvPr/>
      </p:nvGrpSpPr>
      <p:grpSpPr>
        <a:xfrm>
          <a:off x="0" y="0"/>
          <a:ext cx="0" cy="0"/>
          <a:chOff x="0" y="0"/>
          <a:chExt cx="0" cy="0"/>
        </a:xfrm>
      </p:grpSpPr>
      <p:sp>
        <p:nvSpPr>
          <p:cNvPr id="137" name="Rectangle 136">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139" name="Rectangle 138">
            <a:extLst>
              <a:ext uri="{FF2B5EF4-FFF2-40B4-BE49-F238E27FC236}">
                <a16:creationId xmlns:a16="http://schemas.microsoft.com/office/drawing/2014/main" id="{1EA67672-C6FE-460A-AF18-7C937AF3D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098" y="178308"/>
            <a:ext cx="5739733" cy="4786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0" name="Google Shape;130;p23"/>
          <p:cNvSpPr txBox="1">
            <a:spLocks noGrp="1"/>
          </p:cNvSpPr>
          <p:nvPr>
            <p:ph type="title"/>
          </p:nvPr>
        </p:nvSpPr>
        <p:spPr>
          <a:xfrm>
            <a:off x="3723894" y="481944"/>
            <a:ext cx="4848606" cy="1309878"/>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400"/>
              <a:t>Why IPC Matters in DBP</a:t>
            </a:r>
          </a:p>
        </p:txBody>
      </p:sp>
      <p:sp useBgFill="1">
        <p:nvSpPr>
          <p:cNvPr id="141" name="Rectangle 140">
            <a:extLst>
              <a:ext uri="{FF2B5EF4-FFF2-40B4-BE49-F238E27FC236}">
                <a16:creationId xmlns:a16="http://schemas.microsoft.com/office/drawing/2014/main" id="{3139E405-F5B0-4F82-81A4-F09D3FA95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6816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Google Shape;132;p23"/>
          <p:cNvPicPr preferRelativeResize="0"/>
          <p:nvPr/>
        </p:nvPicPr>
        <p:blipFill>
          <a:blip r:embed="rId3"/>
          <a:stretch>
            <a:fillRect/>
          </a:stretch>
        </p:blipFill>
        <p:spPr>
          <a:xfrm>
            <a:off x="410123" y="1319698"/>
            <a:ext cx="2504996" cy="2504996"/>
          </a:xfrm>
          <a:prstGeom prst="rect">
            <a:avLst/>
          </a:prstGeom>
          <a:noFill/>
        </p:spPr>
      </p:pic>
      <p:sp>
        <p:nvSpPr>
          <p:cNvPr id="131" name="Google Shape;131;p23"/>
          <p:cNvSpPr txBox="1">
            <a:spLocks noGrp="1"/>
          </p:cNvSpPr>
          <p:nvPr>
            <p:ph type="body" idx="1"/>
          </p:nvPr>
        </p:nvSpPr>
        <p:spPr>
          <a:xfrm>
            <a:off x="3723894" y="1789938"/>
            <a:ext cx="4848606" cy="2736342"/>
          </a:xfrm>
          <a:prstGeom prst="rect">
            <a:avLst/>
          </a:prstGeom>
        </p:spPr>
        <p:txBody>
          <a:bodyPr spcFirstLastPara="1" vert="horz" lIns="91440" tIns="45720" rIns="91440" bIns="45720" rtlCol="0" anchorCtr="0">
            <a:normAutofit/>
          </a:bodyPr>
          <a:lstStyle/>
          <a:p>
            <a:pPr marL="457200" lvl="0" indent="-182880" defTabSz="914400">
              <a:spcBef>
                <a:spcPts val="0"/>
              </a:spcBef>
              <a:spcAft>
                <a:spcPts val="0"/>
              </a:spcAft>
              <a:buSzPct val="100000"/>
              <a:buFont typeface="Garamond" pitchFamily="18" charset="0"/>
              <a:buChar char="◦"/>
            </a:pPr>
            <a:r>
              <a:rPr lang="en-US" dirty="0"/>
              <a:t>Developmental and behavioral care is complex, must navigate multiple systems</a:t>
            </a:r>
          </a:p>
          <a:p>
            <a:pPr marL="457200" lvl="0" indent="-182880" defTabSz="914400">
              <a:spcBef>
                <a:spcPts val="0"/>
              </a:spcBef>
              <a:spcAft>
                <a:spcPts val="0"/>
              </a:spcAft>
              <a:buSzPct val="100000"/>
              <a:buFont typeface="Garamond" pitchFamily="18" charset="0"/>
              <a:buChar char="◦"/>
            </a:pPr>
            <a:r>
              <a:rPr lang="en-US" dirty="0"/>
              <a:t>IPC improves diagnostic clarity and intervention outcomes, reduces disparities (Reeves et al., 2017; Johnson et al., 2024; </a:t>
            </a:r>
            <a:r>
              <a:rPr lang="en-US" dirty="0" err="1"/>
              <a:t>Jadotte</a:t>
            </a:r>
            <a:r>
              <a:rPr lang="en-US" dirty="0"/>
              <a:t> et al., 2019)</a:t>
            </a:r>
          </a:p>
          <a:p>
            <a:pPr marL="457200" lvl="0" indent="-182880" defTabSz="914400">
              <a:spcBef>
                <a:spcPts val="0"/>
              </a:spcBef>
              <a:spcAft>
                <a:spcPts val="0"/>
              </a:spcAft>
              <a:buSzPct val="100000"/>
              <a:buFont typeface="Garamond" pitchFamily="18" charset="0"/>
              <a:buChar char="◦"/>
            </a:pPr>
            <a:r>
              <a:rPr lang="en-US" dirty="0"/>
              <a:t>Reduces burnout and moral distress (but bad collaboration may do the opposite) (</a:t>
            </a:r>
            <a:r>
              <a:rPr lang="en-US" dirty="0" err="1"/>
              <a:t>Fantus</a:t>
            </a:r>
            <a:r>
              <a:rPr lang="en-US" dirty="0"/>
              <a:t> et al., 2024; </a:t>
            </a:r>
            <a:r>
              <a:rPr lang="en-US" dirty="0" err="1"/>
              <a:t>Antonsdottir</a:t>
            </a:r>
            <a:r>
              <a:rPr lang="en-US" dirty="0"/>
              <a:t> et al., 2022)</a:t>
            </a:r>
          </a:p>
          <a:p>
            <a:pPr marL="0" lvl="0" indent="-182880" defTabSz="914400">
              <a:spcBef>
                <a:spcPts val="1200"/>
              </a:spcBef>
              <a:spcAft>
                <a:spcPts val="0"/>
              </a:spcAft>
              <a:buFont typeface="Garamond" pitchFamily="18" charset="0"/>
              <a:buChar char="◦"/>
            </a:pPr>
            <a:endParaRPr lang="en-US" dirty="0"/>
          </a:p>
          <a:p>
            <a:pPr marL="0" lvl="0" indent="-182880" defTabSz="914400">
              <a:spcBef>
                <a:spcPts val="1200"/>
              </a:spcBef>
              <a:spcAft>
                <a:spcPts val="1200"/>
              </a:spcAft>
              <a:buFont typeface="Garamond" pitchFamily="18" charset="0"/>
              <a:buChar char="◦"/>
            </a:pPr>
            <a:r>
              <a:rPr lang="en-US" dirty="0"/>
              <a:t>How often do you formally teach IPC?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6"/>
        <p:cNvGrpSpPr/>
        <p:nvPr/>
      </p:nvGrpSpPr>
      <p:grpSpPr>
        <a:xfrm>
          <a:off x="0" y="0"/>
          <a:ext cx="0" cy="0"/>
          <a:chOff x="0" y="0"/>
          <a:chExt cx="0" cy="0"/>
        </a:xfrm>
      </p:grpSpPr>
      <p:sp>
        <p:nvSpPr>
          <p:cNvPr id="143" name="Rectangle 14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145" name="Rectangle 144">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 name="Rectangle 146">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9" name="Rectangle 148">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862" y="342900"/>
            <a:ext cx="6400235" cy="445770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51" name="Rectangle 150">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9350" y="466344"/>
            <a:ext cx="6149085" cy="42108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37" name="Google Shape;137;p24"/>
          <p:cNvSpPr txBox="1">
            <a:spLocks noGrp="1"/>
          </p:cNvSpPr>
          <p:nvPr>
            <p:ph type="title"/>
          </p:nvPr>
        </p:nvSpPr>
        <p:spPr>
          <a:xfrm>
            <a:off x="2883462" y="660907"/>
            <a:ext cx="5563443" cy="1137776"/>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700">
                <a:solidFill>
                  <a:schemeClr val="tx1">
                    <a:lumMod val="75000"/>
                    <a:lumOff val="25000"/>
                  </a:schemeClr>
                </a:solidFill>
              </a:rPr>
              <a:t>We are already doing it! </a:t>
            </a:r>
          </a:p>
        </p:txBody>
      </p:sp>
      <p:sp>
        <p:nvSpPr>
          <p:cNvPr id="138" name="Google Shape;138;p24"/>
          <p:cNvSpPr txBox="1">
            <a:spLocks noGrp="1"/>
          </p:cNvSpPr>
          <p:nvPr>
            <p:ph type="body" idx="1"/>
          </p:nvPr>
        </p:nvSpPr>
        <p:spPr>
          <a:xfrm>
            <a:off x="2883462" y="1970130"/>
            <a:ext cx="5433827" cy="2348832"/>
          </a:xfrm>
          <a:prstGeom prst="rect">
            <a:avLst/>
          </a:prstGeom>
        </p:spPr>
        <p:txBody>
          <a:bodyPr spcFirstLastPara="1" vert="horz" lIns="91440" tIns="45720" rIns="91440" bIns="45720" rtlCol="0" anchorCtr="0">
            <a:normAutofit/>
          </a:bodyPr>
          <a:lstStyle/>
          <a:p>
            <a:pPr marL="457200" lvl="0" indent="-182880" defTabSz="914400">
              <a:spcBef>
                <a:spcPts val="0"/>
              </a:spcBef>
              <a:spcAft>
                <a:spcPts val="0"/>
              </a:spcAft>
              <a:buSzPts val="1800"/>
              <a:buFont typeface="Garamond" pitchFamily="18" charset="0"/>
              <a:buChar char="◦"/>
            </a:pPr>
            <a:r>
              <a:rPr lang="en-US" sz="1200">
                <a:solidFill>
                  <a:schemeClr val="tx1">
                    <a:lumMod val="75000"/>
                    <a:lumOff val="25000"/>
                  </a:schemeClr>
                </a:solidFill>
              </a:rPr>
              <a:t>Within SDBP</a:t>
            </a:r>
          </a:p>
          <a:p>
            <a:pPr marL="457200" lvl="0" indent="-182880" defTabSz="914400">
              <a:spcBef>
                <a:spcPts val="0"/>
              </a:spcBef>
              <a:spcAft>
                <a:spcPts val="0"/>
              </a:spcAft>
              <a:buSzPts val="1800"/>
              <a:buFont typeface="Garamond" pitchFamily="18" charset="0"/>
              <a:buChar char="◦"/>
            </a:pPr>
            <a:r>
              <a:rPr lang="en-US" sz="1200">
                <a:solidFill>
                  <a:schemeClr val="tx1">
                    <a:lumMod val="75000"/>
                    <a:lumOff val="25000"/>
                  </a:schemeClr>
                </a:solidFill>
              </a:rPr>
              <a:t>Leadership Education in Neurodevelopmental Disabilities training programs and University Centers for Excellence in Developmental Disabilities</a:t>
            </a:r>
          </a:p>
          <a:p>
            <a:pPr marL="457200" lvl="0" indent="-182880" defTabSz="914400">
              <a:spcBef>
                <a:spcPts val="0"/>
              </a:spcBef>
              <a:spcAft>
                <a:spcPts val="0"/>
              </a:spcAft>
              <a:buSzPts val="1800"/>
              <a:buFont typeface="Garamond" pitchFamily="18" charset="0"/>
              <a:buChar char="◦"/>
            </a:pPr>
            <a:r>
              <a:rPr lang="en-US" sz="1200">
                <a:solidFill>
                  <a:schemeClr val="tx1">
                    <a:lumMod val="75000"/>
                    <a:lumOff val="25000"/>
                  </a:schemeClr>
                </a:solidFill>
              </a:rPr>
              <a:t>Extension for Community Healthcare Outcomes programs</a:t>
            </a:r>
          </a:p>
          <a:p>
            <a:pPr marL="457200" lvl="0" indent="-182880" defTabSz="914400">
              <a:spcBef>
                <a:spcPts val="0"/>
              </a:spcBef>
              <a:spcAft>
                <a:spcPts val="0"/>
              </a:spcAft>
              <a:buSzPts val="1800"/>
              <a:buFont typeface="Garamond" pitchFamily="18" charset="0"/>
              <a:buChar char="◦"/>
            </a:pPr>
            <a:r>
              <a:rPr lang="en-US" sz="1200">
                <a:solidFill>
                  <a:schemeClr val="tx1">
                    <a:lumMod val="75000"/>
                    <a:lumOff val="25000"/>
                  </a:schemeClr>
                </a:solidFill>
              </a:rPr>
              <a:t>Clinical practice and research</a:t>
            </a:r>
          </a:p>
          <a:p>
            <a:pPr marL="0" lvl="0" indent="-182880" defTabSz="914400">
              <a:spcBef>
                <a:spcPts val="1200"/>
              </a:spcBef>
              <a:spcAft>
                <a:spcPts val="0"/>
              </a:spcAft>
              <a:buFont typeface="Garamond" pitchFamily="18" charset="0"/>
              <a:buChar char="◦"/>
            </a:pPr>
            <a:endParaRPr lang="en-US" sz="1200">
              <a:solidFill>
                <a:schemeClr val="tx1">
                  <a:lumMod val="75000"/>
                  <a:lumOff val="25000"/>
                </a:schemeClr>
              </a:solidFill>
            </a:endParaRPr>
          </a:p>
          <a:p>
            <a:pPr marL="0" lvl="0" indent="-182880" defTabSz="914400">
              <a:spcBef>
                <a:spcPts val="1200"/>
              </a:spcBef>
              <a:spcAft>
                <a:spcPts val="1200"/>
              </a:spcAft>
              <a:buFont typeface="Garamond" pitchFamily="18" charset="0"/>
              <a:buChar char="◦"/>
            </a:pPr>
            <a:r>
              <a:rPr lang="en-US" sz="1200" i="1">
                <a:solidFill>
                  <a:schemeClr val="tx1">
                    <a:lumMod val="75000"/>
                    <a:lumOff val="25000"/>
                  </a:schemeClr>
                </a:solidFill>
              </a:rPr>
              <a:t>Pair and Share: When do your learners interact with other disciplines?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
        <p:cNvGrpSpPr/>
        <p:nvPr/>
      </p:nvGrpSpPr>
      <p:grpSpPr>
        <a:xfrm>
          <a:off x="0" y="0"/>
          <a:ext cx="0" cy="0"/>
          <a:chOff x="0" y="0"/>
          <a:chExt cx="0" cy="0"/>
        </a:xfrm>
      </p:grpSpPr>
      <p:sp>
        <p:nvSpPr>
          <p:cNvPr id="150" name="Rectangle 149">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useBgFill="1">
        <p:nvSpPr>
          <p:cNvPr id="152" name="Rectangle 151">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143" name="Google Shape;143;p25"/>
          <p:cNvSpPr txBox="1">
            <a:spLocks noGrp="1"/>
          </p:cNvSpPr>
          <p:nvPr>
            <p:ph type="title"/>
          </p:nvPr>
        </p:nvSpPr>
        <p:spPr>
          <a:xfrm>
            <a:off x="430056" y="419607"/>
            <a:ext cx="2823900" cy="4282449"/>
          </a:xfrm>
          <a:prstGeom prst="rect">
            <a:avLst/>
          </a:prstGeom>
        </p:spPr>
        <p:txBody>
          <a:bodyPr spcFirstLastPara="1" vert="horz" lIns="91440" tIns="45720" rIns="91440" bIns="45720" rtlCol="0" anchor="ctr" anchorCtr="0">
            <a:normAutofit/>
          </a:bodyPr>
          <a:lstStyle/>
          <a:p>
            <a:pPr marL="0" lvl="0" indent="0" algn="ctr" defTabSz="914400">
              <a:spcBef>
                <a:spcPct val="0"/>
              </a:spcBef>
              <a:spcAft>
                <a:spcPts val="0"/>
              </a:spcAft>
            </a:pPr>
            <a:r>
              <a:rPr lang="en-US" sz="4100"/>
              <a:t>IPC as a Workforce Solution	</a:t>
            </a:r>
          </a:p>
        </p:txBody>
      </p:sp>
      <p:graphicFrame>
        <p:nvGraphicFramePr>
          <p:cNvPr id="146" name="Google Shape;144;p25">
            <a:extLst>
              <a:ext uri="{FF2B5EF4-FFF2-40B4-BE49-F238E27FC236}">
                <a16:creationId xmlns:a16="http://schemas.microsoft.com/office/drawing/2014/main" id="{E0213FCD-777C-5511-29D1-BA6A296727A0}"/>
              </a:ext>
            </a:extLst>
          </p:cNvPr>
          <p:cNvGraphicFramePr/>
          <p:nvPr>
            <p:extLst>
              <p:ext uri="{D42A27DB-BD31-4B8C-83A1-F6EECF244321}">
                <p14:modId xmlns:p14="http://schemas.microsoft.com/office/powerpoint/2010/main" val="631453519"/>
              </p:ext>
            </p:extLst>
          </p:nvPr>
        </p:nvGraphicFramePr>
        <p:xfrm>
          <a:off x="4108593" y="600710"/>
          <a:ext cx="4429635" cy="3923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Shape 148"/>
        <p:cNvGrpSpPr/>
        <p:nvPr/>
      </p:nvGrpSpPr>
      <p:grpSpPr>
        <a:xfrm>
          <a:off x="0" y="0"/>
          <a:ext cx="0" cy="0"/>
          <a:chOff x="0" y="0"/>
          <a:chExt cx="0" cy="0"/>
        </a:xfrm>
      </p:grpSpPr>
      <p:sp>
        <p:nvSpPr>
          <p:cNvPr id="155" name="Rectangle 154">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157" name="Rectangle 156">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Rectangle 158">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1" name="Rectangle 160">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081" y="458216"/>
            <a:ext cx="8195838" cy="4227067"/>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63" name="Rectangle 162">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89" y="582930"/>
            <a:ext cx="7948422" cy="397764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en-US"/>
          </a:p>
        </p:txBody>
      </p:sp>
      <p:sp>
        <p:nvSpPr>
          <p:cNvPr id="149" name="Google Shape;149;p26"/>
          <p:cNvSpPr txBox="1">
            <a:spLocks noGrp="1"/>
          </p:cNvSpPr>
          <p:nvPr>
            <p:ph type="title"/>
          </p:nvPr>
        </p:nvSpPr>
        <p:spPr>
          <a:xfrm>
            <a:off x="5649626" y="1065529"/>
            <a:ext cx="2599905" cy="3012440"/>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300"/>
              <a:t>Challenges to Interprofessional Education and Practice</a:t>
            </a:r>
          </a:p>
        </p:txBody>
      </p:sp>
      <p:sp>
        <p:nvSpPr>
          <p:cNvPr id="150" name="Google Shape;150;p26"/>
          <p:cNvSpPr txBox="1">
            <a:spLocks noGrp="1"/>
          </p:cNvSpPr>
          <p:nvPr>
            <p:ph type="body" idx="1"/>
          </p:nvPr>
        </p:nvSpPr>
        <p:spPr>
          <a:xfrm>
            <a:off x="1080389" y="1065529"/>
            <a:ext cx="4136068" cy="3012440"/>
          </a:xfrm>
          <a:prstGeom prst="rect">
            <a:avLst/>
          </a:prstGeom>
        </p:spPr>
        <p:txBody>
          <a:bodyPr spcFirstLastPara="1" vert="horz" lIns="91440" tIns="45720" rIns="91440" bIns="45720" rtlCol="0" anchor="ctr" anchorCtr="0">
            <a:normAutofit/>
          </a:bodyPr>
          <a:lstStyle/>
          <a:p>
            <a:pPr marL="457200" lvl="0" indent="-182880" defTabSz="914400">
              <a:lnSpc>
                <a:spcPct val="90000"/>
              </a:lnSpc>
              <a:spcBef>
                <a:spcPts val="0"/>
              </a:spcBef>
              <a:spcAft>
                <a:spcPts val="600"/>
              </a:spcAft>
              <a:buSzPts val="1800"/>
              <a:buFont typeface="Garamond" pitchFamily="18" charset="0"/>
              <a:buChar char="◦"/>
            </a:pPr>
            <a:r>
              <a:rPr lang="en-US">
                <a:solidFill>
                  <a:schemeClr val="tx1">
                    <a:lumMod val="75000"/>
                    <a:lumOff val="25000"/>
                  </a:schemeClr>
                </a:solidFill>
              </a:rPr>
              <a:t>Scheduling barriers</a:t>
            </a:r>
          </a:p>
          <a:p>
            <a:pPr marL="457200" lvl="0" indent="-182880" defTabSz="914400">
              <a:lnSpc>
                <a:spcPct val="90000"/>
              </a:lnSpc>
              <a:spcBef>
                <a:spcPts val="0"/>
              </a:spcBef>
              <a:spcAft>
                <a:spcPts val="600"/>
              </a:spcAft>
              <a:buSzPts val="1800"/>
              <a:buFont typeface="Garamond" pitchFamily="18" charset="0"/>
              <a:buChar char="◦"/>
            </a:pPr>
            <a:r>
              <a:rPr lang="en-US">
                <a:solidFill>
                  <a:schemeClr val="tx1">
                    <a:lumMod val="75000"/>
                    <a:lumOff val="25000"/>
                  </a:schemeClr>
                </a:solidFill>
              </a:rPr>
              <a:t>Lack of interprofessional faculty/Faculty Development</a:t>
            </a:r>
          </a:p>
          <a:p>
            <a:pPr marL="457200" lvl="0" indent="-182880" defTabSz="914400">
              <a:lnSpc>
                <a:spcPct val="90000"/>
              </a:lnSpc>
              <a:spcBef>
                <a:spcPts val="0"/>
              </a:spcBef>
              <a:spcAft>
                <a:spcPts val="600"/>
              </a:spcAft>
              <a:buSzPts val="1800"/>
              <a:buFont typeface="Garamond" pitchFamily="18" charset="0"/>
              <a:buChar char="◦"/>
            </a:pPr>
            <a:r>
              <a:rPr lang="en-US">
                <a:solidFill>
                  <a:schemeClr val="tx1">
                    <a:lumMod val="75000"/>
                    <a:lumOff val="25000"/>
                  </a:schemeClr>
                </a:solidFill>
              </a:rPr>
              <a:t>Role confusion</a:t>
            </a:r>
          </a:p>
          <a:p>
            <a:pPr marL="457200" lvl="0" indent="-182880" defTabSz="914400">
              <a:lnSpc>
                <a:spcPct val="90000"/>
              </a:lnSpc>
              <a:spcBef>
                <a:spcPts val="0"/>
              </a:spcBef>
              <a:spcAft>
                <a:spcPts val="600"/>
              </a:spcAft>
              <a:buSzPts val="1800"/>
              <a:buFont typeface="Garamond" pitchFamily="18" charset="0"/>
              <a:buChar char="◦"/>
            </a:pPr>
            <a:r>
              <a:rPr lang="en-US">
                <a:solidFill>
                  <a:schemeClr val="tx1">
                    <a:lumMod val="75000"/>
                    <a:lumOff val="25000"/>
                  </a:schemeClr>
                </a:solidFill>
              </a:rPr>
              <a:t>Curriculum overload</a:t>
            </a:r>
          </a:p>
          <a:p>
            <a:pPr marL="457200" lvl="0" indent="-182880" defTabSz="914400">
              <a:lnSpc>
                <a:spcPct val="90000"/>
              </a:lnSpc>
              <a:spcBef>
                <a:spcPts val="0"/>
              </a:spcBef>
              <a:spcAft>
                <a:spcPts val="600"/>
              </a:spcAft>
              <a:buSzPts val="1800"/>
              <a:buFont typeface="Garamond" pitchFamily="18" charset="0"/>
              <a:buChar char="◦"/>
            </a:pPr>
            <a:r>
              <a:rPr lang="en-US">
                <a:solidFill>
                  <a:schemeClr val="tx1">
                    <a:lumMod val="75000"/>
                    <a:lumOff val="25000"/>
                  </a:schemeClr>
                </a:solidFill>
              </a:rPr>
              <a:t>Inadequate Compensation</a:t>
            </a:r>
          </a:p>
          <a:p>
            <a:pPr marL="457200" lvl="0" indent="-182880" defTabSz="914400">
              <a:lnSpc>
                <a:spcPct val="90000"/>
              </a:lnSpc>
              <a:spcBef>
                <a:spcPts val="0"/>
              </a:spcBef>
              <a:spcAft>
                <a:spcPts val="600"/>
              </a:spcAft>
              <a:buSzPts val="1800"/>
              <a:buFont typeface="Garamond" pitchFamily="18" charset="0"/>
              <a:buChar char="◦"/>
            </a:pPr>
            <a:r>
              <a:rPr lang="en-US">
                <a:solidFill>
                  <a:schemeClr val="tx1">
                    <a:lumMod val="75000"/>
                    <a:lumOff val="25000"/>
                  </a:schemeClr>
                </a:solidFill>
              </a:rPr>
              <a:t>Time</a:t>
            </a:r>
          </a:p>
          <a:p>
            <a:pPr marL="457200" lvl="0" indent="-182880" defTabSz="914400">
              <a:lnSpc>
                <a:spcPct val="90000"/>
              </a:lnSpc>
              <a:spcBef>
                <a:spcPts val="0"/>
              </a:spcBef>
              <a:spcAft>
                <a:spcPts val="600"/>
              </a:spcAft>
              <a:buSzPts val="1800"/>
              <a:buFont typeface="Garamond" pitchFamily="18" charset="0"/>
              <a:buChar char="◦"/>
            </a:pPr>
            <a:r>
              <a:rPr lang="en-US">
                <a:solidFill>
                  <a:schemeClr val="tx1">
                    <a:lumMod val="75000"/>
                    <a:lumOff val="25000"/>
                  </a:schemeClr>
                </a:solidFill>
              </a:rPr>
              <a:t>Communication barriers (e.g. differences in terminology across disciplines)</a:t>
            </a:r>
          </a:p>
          <a:p>
            <a:pPr marL="457200" lvl="0" indent="-182880" defTabSz="914400">
              <a:lnSpc>
                <a:spcPct val="90000"/>
              </a:lnSpc>
              <a:spcBef>
                <a:spcPts val="0"/>
              </a:spcBef>
              <a:spcAft>
                <a:spcPts val="600"/>
              </a:spcAft>
              <a:buSzPts val="1800"/>
              <a:buFont typeface="Garamond" pitchFamily="18" charset="0"/>
              <a:buChar char="◦"/>
            </a:pPr>
            <a:r>
              <a:rPr lang="en-US">
                <a:solidFill>
                  <a:schemeClr val="tx1">
                    <a:lumMod val="75000"/>
                    <a:lumOff val="25000"/>
                  </a:schemeClr>
                </a:solidFill>
              </a:rPr>
              <a:t>Varied knowledge and skills (e.g. differences in prior experience and training)</a:t>
            </a:r>
          </a:p>
        </p:txBody>
      </p:sp>
      <p:cxnSp>
        <p:nvCxnSpPr>
          <p:cNvPr id="165" name="Straight Connector 164">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4298" y="1543050"/>
            <a:ext cx="0" cy="20574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117750" y="359880"/>
            <a:ext cx="8908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Best Practices in Interprofessional Facilitation</a:t>
            </a:r>
            <a:endParaRPr dirty="0"/>
          </a:p>
        </p:txBody>
      </p:sp>
      <p:sp>
        <p:nvSpPr>
          <p:cNvPr id="156" name="Google Shape;156;p27"/>
          <p:cNvSpPr txBox="1">
            <a:spLocks noGrp="1"/>
          </p:cNvSpPr>
          <p:nvPr>
            <p:ph type="body" idx="1"/>
          </p:nvPr>
        </p:nvSpPr>
        <p:spPr>
          <a:xfrm>
            <a:off x="311700" y="1367220"/>
            <a:ext cx="39999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b="1" dirty="0"/>
              <a:t>Preparation</a:t>
            </a:r>
            <a:endParaRPr b="1" dirty="0"/>
          </a:p>
          <a:p>
            <a:pPr marL="285750" indent="-285750">
              <a:spcBef>
                <a:spcPts val="1200"/>
              </a:spcBef>
            </a:pPr>
            <a:r>
              <a:rPr lang="en" dirty="0"/>
              <a:t>Model collaborative behavior</a:t>
            </a:r>
            <a:endParaRPr dirty="0"/>
          </a:p>
          <a:p>
            <a:pPr marL="285750" indent="-285750">
              <a:spcBef>
                <a:spcPts val="1200"/>
              </a:spcBef>
            </a:pPr>
            <a:r>
              <a:rPr lang="en" dirty="0"/>
              <a:t>Introductions</a:t>
            </a:r>
            <a:endParaRPr dirty="0"/>
          </a:p>
          <a:p>
            <a:pPr marL="285750" indent="-285750">
              <a:spcBef>
                <a:spcPts val="1200"/>
              </a:spcBef>
            </a:pPr>
            <a:r>
              <a:rPr lang="en" dirty="0"/>
              <a:t>Build psychological safety</a:t>
            </a:r>
            <a:endParaRPr dirty="0"/>
          </a:p>
          <a:p>
            <a:pPr marL="0" lvl="0" indent="0" algn="l" rtl="0">
              <a:spcBef>
                <a:spcPts val="1200"/>
              </a:spcBef>
              <a:spcAft>
                <a:spcPts val="0"/>
              </a:spcAft>
              <a:buNone/>
            </a:pPr>
            <a:r>
              <a:rPr lang="en" b="1" dirty="0"/>
              <a:t>Questioning</a:t>
            </a:r>
            <a:endParaRPr b="1" dirty="0"/>
          </a:p>
          <a:p>
            <a:pPr marL="285750" indent="-285750">
              <a:spcBef>
                <a:spcPts val="1200"/>
              </a:spcBef>
            </a:pPr>
            <a:r>
              <a:rPr lang="en" dirty="0"/>
              <a:t>Structure questions and inclusive statement that promote a team approach. Ex: “what can we all do to help this patient?” or “Can you help us to understand xyz?”</a:t>
            </a:r>
            <a:endParaRPr dirty="0"/>
          </a:p>
          <a:p>
            <a:pPr marL="285750" indent="-285750">
              <a:spcBef>
                <a:spcPts val="1200"/>
              </a:spcBef>
            </a:pPr>
            <a:r>
              <a:rPr lang="en" dirty="0"/>
              <a:t>Use questions that reveal the roles of others. Ex: “How would a physical therapist assess this concern?”</a:t>
            </a:r>
            <a:endParaRPr dirty="0"/>
          </a:p>
          <a:p>
            <a:pPr marL="285750" indent="-285750">
              <a:spcBef>
                <a:spcPts val="1200"/>
              </a:spcBef>
            </a:pPr>
            <a:r>
              <a:rPr lang="en" dirty="0"/>
              <a:t>Ask presenting students/faculty to explain something</a:t>
            </a:r>
            <a:endParaRPr dirty="0"/>
          </a:p>
          <a:p>
            <a:pPr marL="0" lvl="0" indent="0" algn="l" rtl="0">
              <a:spcBef>
                <a:spcPts val="1200"/>
              </a:spcBef>
              <a:spcAft>
                <a:spcPts val="0"/>
              </a:spcAft>
              <a:buNone/>
            </a:pPr>
            <a:endParaRPr dirty="0"/>
          </a:p>
          <a:p>
            <a:pPr marL="0" lvl="0" indent="0" algn="ctr" rtl="0">
              <a:spcBef>
                <a:spcPts val="1200"/>
              </a:spcBef>
              <a:spcAft>
                <a:spcPts val="0"/>
              </a:spcAft>
              <a:buNone/>
            </a:pPr>
            <a:endParaRPr i="1" dirty="0"/>
          </a:p>
          <a:p>
            <a:pPr marL="0" lvl="0" indent="0" algn="l" rtl="0">
              <a:spcBef>
                <a:spcPts val="1200"/>
              </a:spcBef>
              <a:spcAft>
                <a:spcPts val="1200"/>
              </a:spcAft>
              <a:buNone/>
            </a:pPr>
            <a:endParaRPr dirty="0"/>
          </a:p>
        </p:txBody>
      </p:sp>
      <p:sp>
        <p:nvSpPr>
          <p:cNvPr id="157" name="Google Shape;157;p27"/>
          <p:cNvSpPr txBox="1">
            <a:spLocks noGrp="1"/>
          </p:cNvSpPr>
          <p:nvPr>
            <p:ph type="body" idx="2"/>
          </p:nvPr>
        </p:nvSpPr>
        <p:spPr>
          <a:xfrm>
            <a:off x="4832402" y="1415711"/>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Feedback</a:t>
            </a:r>
            <a:endParaRPr b="1" dirty="0"/>
          </a:p>
          <a:p>
            <a:pPr marL="285750" indent="-285750">
              <a:spcBef>
                <a:spcPts val="1200"/>
              </a:spcBef>
            </a:pPr>
            <a:r>
              <a:rPr lang="en" sz="1200" dirty="0"/>
              <a:t>Highlight similarities/differences in way each discipline approaches problems</a:t>
            </a:r>
            <a:endParaRPr sz="1200" dirty="0"/>
          </a:p>
          <a:p>
            <a:pPr marL="285750" indent="-285750">
              <a:spcBef>
                <a:spcPts val="1200"/>
              </a:spcBef>
            </a:pPr>
            <a:r>
              <a:rPr lang="en" sz="1200" dirty="0"/>
              <a:t>Offer intentional feedback on team dynamics</a:t>
            </a:r>
            <a:endParaRPr sz="1200" dirty="0"/>
          </a:p>
          <a:p>
            <a:pPr marL="0" lvl="0" indent="0" algn="l" rtl="0">
              <a:spcBef>
                <a:spcPts val="1200"/>
              </a:spcBef>
              <a:spcAft>
                <a:spcPts val="0"/>
              </a:spcAft>
              <a:buNone/>
            </a:pPr>
            <a:endParaRPr dirty="0"/>
          </a:p>
          <a:p>
            <a:pPr marL="0" lvl="0" indent="0" algn="ctr" rtl="0">
              <a:spcBef>
                <a:spcPts val="1200"/>
              </a:spcBef>
              <a:spcAft>
                <a:spcPts val="1200"/>
              </a:spcAft>
              <a:buNone/>
            </a:pPr>
            <a:r>
              <a:rPr lang="en" sz="3200" i="1" dirty="0"/>
              <a:t>Any other ideas?</a:t>
            </a:r>
            <a:endParaRPr sz="3200" i="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1"/>
        <p:cNvGrpSpPr/>
        <p:nvPr/>
      </p:nvGrpSpPr>
      <p:grpSpPr>
        <a:xfrm>
          <a:off x="0" y="0"/>
          <a:ext cx="0" cy="0"/>
          <a:chOff x="0" y="0"/>
          <a:chExt cx="0" cy="0"/>
        </a:xfrm>
      </p:grpSpPr>
      <p:sp>
        <p:nvSpPr>
          <p:cNvPr id="172" name="Rectangle 171">
            <a:extLst>
              <a:ext uri="{FF2B5EF4-FFF2-40B4-BE49-F238E27FC236}">
                <a16:creationId xmlns:a16="http://schemas.microsoft.com/office/drawing/2014/main" id="{F2155CD3-83BB-4AEA-A737-FFB45BF5B9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C9481AC0-C94A-42B2-A337-8F2BD27B4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283" y="281178"/>
            <a:ext cx="8557434" cy="4581144"/>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1" name="Rectangle 170">
            <a:extLst>
              <a:ext uri="{FF2B5EF4-FFF2-40B4-BE49-F238E27FC236}">
                <a16:creationId xmlns:a16="http://schemas.microsoft.com/office/drawing/2014/main" id="{9C990ECF-0B2F-4372-9715-326BA840E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052" y="404622"/>
            <a:ext cx="8311896" cy="43342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2" name="Google Shape;162;p28"/>
          <p:cNvGraphicFramePr/>
          <p:nvPr>
            <p:extLst>
              <p:ext uri="{D42A27DB-BD31-4B8C-83A1-F6EECF244321}">
                <p14:modId xmlns:p14="http://schemas.microsoft.com/office/powerpoint/2010/main" val="2493175555"/>
              </p:ext>
            </p:extLst>
          </p:nvPr>
        </p:nvGraphicFramePr>
        <p:xfrm>
          <a:off x="657351" y="656117"/>
          <a:ext cx="7829298" cy="3831268"/>
        </p:xfrm>
        <a:graphic>
          <a:graphicData uri="http://schemas.openxmlformats.org/drawingml/2006/table">
            <a:tbl>
              <a:tblPr firstRow="1" bandRow="1">
                <a:noFill/>
                <a:tableStyleId>{CD11CC81-C528-4CFF-B2E6-F6E8B8FED796}</a:tableStyleId>
              </a:tblPr>
              <a:tblGrid>
                <a:gridCol w="2139707">
                  <a:extLst>
                    <a:ext uri="{9D8B030D-6E8A-4147-A177-3AD203B41FA5}">
                      <a16:colId xmlns:a16="http://schemas.microsoft.com/office/drawing/2014/main" val="20000"/>
                    </a:ext>
                  </a:extLst>
                </a:gridCol>
                <a:gridCol w="5689591">
                  <a:extLst>
                    <a:ext uri="{9D8B030D-6E8A-4147-A177-3AD203B41FA5}">
                      <a16:colId xmlns:a16="http://schemas.microsoft.com/office/drawing/2014/main" val="20001"/>
                    </a:ext>
                  </a:extLst>
                </a:gridCol>
              </a:tblGrid>
              <a:tr h="509869">
                <a:tc>
                  <a:txBody>
                    <a:bodyPr/>
                    <a:lstStyle/>
                    <a:p>
                      <a:pPr marL="0" lvl="0" indent="0" algn="ctr" rtl="0">
                        <a:lnSpc>
                          <a:spcPct val="115000"/>
                        </a:lnSpc>
                        <a:spcBef>
                          <a:spcPts val="0"/>
                        </a:spcBef>
                        <a:spcAft>
                          <a:spcPts val="0"/>
                        </a:spcAft>
                        <a:buNone/>
                      </a:pPr>
                      <a:r>
                        <a:rPr lang="en" sz="1400" b="1"/>
                        <a:t>Practice</a:t>
                      </a:r>
                      <a:endParaRPr sz="1400" b="1"/>
                    </a:p>
                  </a:txBody>
                  <a:tcPr marL="117765" marR="117765" marT="117765" marB="117765"/>
                </a:tc>
                <a:tc>
                  <a:txBody>
                    <a:bodyPr/>
                    <a:lstStyle/>
                    <a:p>
                      <a:pPr marL="0" lvl="0" indent="0" algn="ctr" rtl="0">
                        <a:lnSpc>
                          <a:spcPct val="115000"/>
                        </a:lnSpc>
                        <a:spcBef>
                          <a:spcPts val="0"/>
                        </a:spcBef>
                        <a:spcAft>
                          <a:spcPts val="0"/>
                        </a:spcAft>
                        <a:buNone/>
                      </a:pPr>
                      <a:r>
                        <a:rPr lang="en" sz="1400" b="1"/>
                        <a:t>Example for Students/Residents/Fellows</a:t>
                      </a:r>
                      <a:endParaRPr sz="1400" b="1"/>
                    </a:p>
                  </a:txBody>
                  <a:tcPr marL="117765" marR="117765" marT="117765" marB="117765"/>
                </a:tc>
                <a:extLst>
                  <a:ext uri="{0D108BD9-81ED-4DB2-BD59-A6C34878D82A}">
                    <a16:rowId xmlns:a16="http://schemas.microsoft.com/office/drawing/2014/main" val="10000"/>
                  </a:ext>
                </a:extLst>
              </a:tr>
              <a:tr h="1342701">
                <a:tc>
                  <a:txBody>
                    <a:bodyPr/>
                    <a:lstStyle/>
                    <a:p>
                      <a:pPr marL="0" lvl="0" indent="0" algn="l" rtl="0">
                        <a:spcBef>
                          <a:spcPts val="0"/>
                        </a:spcBef>
                        <a:spcAft>
                          <a:spcPts val="0"/>
                        </a:spcAft>
                        <a:buNone/>
                      </a:pPr>
                      <a:r>
                        <a:rPr lang="en" sz="1700"/>
                        <a:t>Role Clarity</a:t>
                      </a:r>
                      <a:endParaRPr sz="1700"/>
                    </a:p>
                  </a:txBody>
                  <a:tcPr marL="117765" marR="117765" marT="117765" marB="117765"/>
                </a:tc>
                <a:tc>
                  <a:txBody>
                    <a:bodyPr/>
                    <a:lstStyle/>
                    <a:p>
                      <a:pPr marL="0" lvl="0" indent="0" algn="l" rtl="0">
                        <a:spcBef>
                          <a:spcPts val="0"/>
                        </a:spcBef>
                        <a:spcAft>
                          <a:spcPts val="0"/>
                        </a:spcAft>
                        <a:buNone/>
                      </a:pPr>
                      <a:r>
                        <a:rPr lang="en" sz="1700"/>
                        <a:t>Have students/residents/fellows map out team member responsibilities in a complex case.</a:t>
                      </a:r>
                      <a:endParaRPr sz="1700"/>
                    </a:p>
                  </a:txBody>
                  <a:tcPr marL="117765" marR="117765" marT="117765" marB="117765"/>
                </a:tc>
                <a:extLst>
                  <a:ext uri="{0D108BD9-81ED-4DB2-BD59-A6C34878D82A}">
                    <a16:rowId xmlns:a16="http://schemas.microsoft.com/office/drawing/2014/main" val="10001"/>
                  </a:ext>
                </a:extLst>
              </a:tr>
              <a:tr h="989349">
                <a:tc>
                  <a:txBody>
                    <a:bodyPr/>
                    <a:lstStyle/>
                    <a:p>
                      <a:pPr marL="0" lvl="0" indent="0" algn="l" rtl="0">
                        <a:spcBef>
                          <a:spcPts val="0"/>
                        </a:spcBef>
                        <a:spcAft>
                          <a:spcPts val="0"/>
                        </a:spcAft>
                        <a:buNone/>
                      </a:pPr>
                      <a:r>
                        <a:rPr lang="en" sz="1700"/>
                        <a:t>Modeling</a:t>
                      </a:r>
                      <a:endParaRPr sz="1700"/>
                    </a:p>
                  </a:txBody>
                  <a:tcPr marL="117765" marR="117765" marT="117765" marB="117765"/>
                </a:tc>
                <a:tc>
                  <a:txBody>
                    <a:bodyPr/>
                    <a:lstStyle/>
                    <a:p>
                      <a:pPr marL="0" lvl="0" indent="0" algn="l" rtl="0">
                        <a:spcBef>
                          <a:spcPts val="0"/>
                        </a:spcBef>
                        <a:spcAft>
                          <a:spcPts val="0"/>
                        </a:spcAft>
                        <a:buNone/>
                      </a:pPr>
                      <a:r>
                        <a:rPr lang="en" sz="1700" dirty="0"/>
                        <a:t>Narrate your own decision-making in team meetings/patient visits.</a:t>
                      </a:r>
                      <a:endParaRPr sz="1700" dirty="0"/>
                    </a:p>
                  </a:txBody>
                  <a:tcPr marL="117765" marR="117765" marT="117765" marB="117765"/>
                </a:tc>
                <a:extLst>
                  <a:ext uri="{0D108BD9-81ED-4DB2-BD59-A6C34878D82A}">
                    <a16:rowId xmlns:a16="http://schemas.microsoft.com/office/drawing/2014/main" val="10002"/>
                  </a:ext>
                </a:extLst>
              </a:tr>
              <a:tr h="989349">
                <a:tc>
                  <a:txBody>
                    <a:bodyPr/>
                    <a:lstStyle/>
                    <a:p>
                      <a:pPr marL="0" lvl="0" indent="0" algn="l" rtl="0">
                        <a:spcBef>
                          <a:spcPts val="0"/>
                        </a:spcBef>
                        <a:spcAft>
                          <a:spcPts val="0"/>
                        </a:spcAft>
                        <a:buNone/>
                      </a:pPr>
                      <a:r>
                        <a:rPr lang="en" sz="1700"/>
                        <a:t>Feedback on Collaboration</a:t>
                      </a:r>
                      <a:endParaRPr sz="1700"/>
                    </a:p>
                  </a:txBody>
                  <a:tcPr marL="117765" marR="117765" marT="117765" marB="117765"/>
                </a:tc>
                <a:tc>
                  <a:txBody>
                    <a:bodyPr/>
                    <a:lstStyle/>
                    <a:p>
                      <a:pPr marL="0" lvl="0" indent="0" algn="l" rtl="0">
                        <a:spcBef>
                          <a:spcPts val="0"/>
                        </a:spcBef>
                        <a:spcAft>
                          <a:spcPts val="0"/>
                        </a:spcAft>
                        <a:buNone/>
                      </a:pPr>
                      <a:r>
                        <a:rPr lang="en" sz="1700" dirty="0"/>
                        <a:t>Debrief not just the diagnosis, but the </a:t>
                      </a:r>
                      <a:r>
                        <a:rPr lang="en" sz="1700" i="1" dirty="0"/>
                        <a:t>process</a:t>
                      </a:r>
                      <a:r>
                        <a:rPr lang="en" sz="1700" dirty="0"/>
                        <a:t> of team discussion.</a:t>
                      </a:r>
                      <a:endParaRPr sz="1700" dirty="0"/>
                    </a:p>
                  </a:txBody>
                  <a:tcPr marL="117765" marR="117765" marT="117765" marB="117765"/>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529175" y="68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Our Team</a:t>
            </a:r>
            <a:endParaRPr/>
          </a:p>
        </p:txBody>
      </p:sp>
      <p:pic>
        <p:nvPicPr>
          <p:cNvPr id="61" name="Google Shape;61;p14"/>
          <p:cNvPicPr preferRelativeResize="0"/>
          <p:nvPr/>
        </p:nvPicPr>
        <p:blipFill>
          <a:blip r:embed="rId3">
            <a:alphaModFix/>
          </a:blip>
          <a:stretch>
            <a:fillRect/>
          </a:stretch>
        </p:blipFill>
        <p:spPr>
          <a:xfrm>
            <a:off x="1023100" y="580639"/>
            <a:ext cx="1041179" cy="1440800"/>
          </a:xfrm>
          <a:prstGeom prst="rect">
            <a:avLst/>
          </a:prstGeom>
          <a:noFill/>
          <a:ln>
            <a:noFill/>
          </a:ln>
        </p:spPr>
      </p:pic>
      <p:pic>
        <p:nvPicPr>
          <p:cNvPr id="62" name="Google Shape;62;p14"/>
          <p:cNvPicPr preferRelativeResize="0"/>
          <p:nvPr/>
        </p:nvPicPr>
        <p:blipFill>
          <a:blip r:embed="rId4">
            <a:alphaModFix/>
          </a:blip>
          <a:stretch>
            <a:fillRect/>
          </a:stretch>
        </p:blipFill>
        <p:spPr>
          <a:xfrm>
            <a:off x="3608524" y="580639"/>
            <a:ext cx="1397625" cy="1397648"/>
          </a:xfrm>
          <a:prstGeom prst="rect">
            <a:avLst/>
          </a:prstGeom>
          <a:noFill/>
          <a:ln>
            <a:noFill/>
          </a:ln>
        </p:spPr>
      </p:pic>
      <p:pic>
        <p:nvPicPr>
          <p:cNvPr id="63" name="Google Shape;63;p14"/>
          <p:cNvPicPr preferRelativeResize="0"/>
          <p:nvPr/>
        </p:nvPicPr>
        <p:blipFill>
          <a:blip r:embed="rId5">
            <a:alphaModFix/>
          </a:blip>
          <a:stretch>
            <a:fillRect/>
          </a:stretch>
        </p:blipFill>
        <p:spPr>
          <a:xfrm>
            <a:off x="6668463" y="537488"/>
            <a:ext cx="1294325" cy="1483950"/>
          </a:xfrm>
          <a:prstGeom prst="rect">
            <a:avLst/>
          </a:prstGeom>
          <a:noFill/>
          <a:ln>
            <a:noFill/>
          </a:ln>
        </p:spPr>
      </p:pic>
      <p:pic>
        <p:nvPicPr>
          <p:cNvPr id="64" name="Google Shape;64;p14"/>
          <p:cNvPicPr preferRelativeResize="0"/>
          <p:nvPr/>
        </p:nvPicPr>
        <p:blipFill>
          <a:blip r:embed="rId6">
            <a:alphaModFix/>
          </a:blip>
          <a:stretch>
            <a:fillRect/>
          </a:stretch>
        </p:blipFill>
        <p:spPr>
          <a:xfrm>
            <a:off x="831838" y="2900675"/>
            <a:ext cx="1602100" cy="1602100"/>
          </a:xfrm>
          <a:prstGeom prst="rect">
            <a:avLst/>
          </a:prstGeom>
          <a:noFill/>
          <a:ln>
            <a:noFill/>
          </a:ln>
        </p:spPr>
      </p:pic>
      <p:pic>
        <p:nvPicPr>
          <p:cNvPr id="65" name="Google Shape;65;p14"/>
          <p:cNvPicPr preferRelativeResize="0"/>
          <p:nvPr/>
        </p:nvPicPr>
        <p:blipFill>
          <a:blip r:embed="rId7">
            <a:alphaModFix/>
          </a:blip>
          <a:stretch>
            <a:fillRect/>
          </a:stretch>
        </p:blipFill>
        <p:spPr>
          <a:xfrm>
            <a:off x="3719548" y="2820048"/>
            <a:ext cx="1175574" cy="1763352"/>
          </a:xfrm>
          <a:prstGeom prst="rect">
            <a:avLst/>
          </a:prstGeom>
          <a:noFill/>
          <a:ln>
            <a:noFill/>
          </a:ln>
        </p:spPr>
      </p:pic>
      <p:pic>
        <p:nvPicPr>
          <p:cNvPr id="66" name="Google Shape;66;p14"/>
          <p:cNvPicPr preferRelativeResize="0"/>
          <p:nvPr/>
        </p:nvPicPr>
        <p:blipFill>
          <a:blip r:embed="rId8">
            <a:alphaModFix/>
          </a:blip>
          <a:stretch>
            <a:fillRect/>
          </a:stretch>
        </p:blipFill>
        <p:spPr>
          <a:xfrm>
            <a:off x="6563461" y="2745913"/>
            <a:ext cx="1327200" cy="1837475"/>
          </a:xfrm>
          <a:prstGeom prst="rect">
            <a:avLst/>
          </a:prstGeom>
          <a:noFill/>
          <a:ln>
            <a:noFill/>
          </a:ln>
        </p:spPr>
      </p:pic>
      <p:sp>
        <p:nvSpPr>
          <p:cNvPr id="67" name="Google Shape;67;p14"/>
          <p:cNvSpPr txBox="1"/>
          <p:nvPr/>
        </p:nvSpPr>
        <p:spPr>
          <a:xfrm>
            <a:off x="664760" y="1977325"/>
            <a:ext cx="2562900" cy="5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solidFill>
                  <a:schemeClr val="dk2"/>
                </a:solidFill>
              </a:rPr>
              <a:t>Elizabeth W. Barnhardt, DO, MAEd</a:t>
            </a:r>
            <a:endParaRPr sz="900" dirty="0">
              <a:solidFill>
                <a:schemeClr val="dk2"/>
              </a:solidFill>
            </a:endParaRPr>
          </a:p>
          <a:p>
            <a:pPr marL="0" lvl="0" indent="0" algn="l" rtl="0">
              <a:spcBef>
                <a:spcPts val="0"/>
              </a:spcBef>
              <a:spcAft>
                <a:spcPts val="0"/>
              </a:spcAft>
              <a:buNone/>
            </a:pPr>
            <a:r>
              <a:rPr lang="en" sz="900" dirty="0">
                <a:solidFill>
                  <a:schemeClr val="dk2"/>
                </a:solidFill>
              </a:rPr>
              <a:t>Director of Training, LEND at OSU</a:t>
            </a:r>
            <a:endParaRPr sz="900" dirty="0">
              <a:solidFill>
                <a:schemeClr val="dk2"/>
              </a:solidFill>
            </a:endParaRPr>
          </a:p>
          <a:p>
            <a:pPr marL="0" lvl="0" indent="0" algn="l" rtl="0">
              <a:spcBef>
                <a:spcPts val="0"/>
              </a:spcBef>
              <a:spcAft>
                <a:spcPts val="0"/>
              </a:spcAft>
              <a:buNone/>
            </a:pPr>
            <a:r>
              <a:rPr lang="en" sz="900" dirty="0">
                <a:solidFill>
                  <a:schemeClr val="dk2"/>
                </a:solidFill>
              </a:rPr>
              <a:t>Director of Competency in Interprofessional Collaboration for OSUCOM</a:t>
            </a:r>
            <a:endParaRPr sz="900" dirty="0">
              <a:solidFill>
                <a:schemeClr val="dk2"/>
              </a:solidFill>
            </a:endParaRPr>
          </a:p>
        </p:txBody>
      </p:sp>
      <p:sp>
        <p:nvSpPr>
          <p:cNvPr id="68" name="Google Shape;68;p14"/>
          <p:cNvSpPr txBox="1"/>
          <p:nvPr/>
        </p:nvSpPr>
        <p:spPr>
          <a:xfrm>
            <a:off x="3416025" y="1911188"/>
            <a:ext cx="2562900" cy="5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Dawn Allain, MS, LGC</a:t>
            </a:r>
            <a:endParaRPr sz="900">
              <a:solidFill>
                <a:schemeClr val="dk2"/>
              </a:solidFill>
            </a:endParaRPr>
          </a:p>
          <a:p>
            <a:pPr marL="0" lvl="0" indent="0" algn="l" rtl="0">
              <a:spcBef>
                <a:spcPts val="0"/>
              </a:spcBef>
              <a:spcAft>
                <a:spcPts val="0"/>
              </a:spcAft>
              <a:buNone/>
            </a:pPr>
            <a:r>
              <a:rPr lang="en" sz="900">
                <a:solidFill>
                  <a:schemeClr val="dk2"/>
                </a:solidFill>
              </a:rPr>
              <a:t>LEND Faculty Member</a:t>
            </a:r>
            <a:endParaRPr sz="900">
              <a:solidFill>
                <a:schemeClr val="dk2"/>
              </a:solidFill>
            </a:endParaRPr>
          </a:p>
          <a:p>
            <a:pPr marL="0" lvl="0" indent="0" algn="l" rtl="0">
              <a:spcBef>
                <a:spcPts val="0"/>
              </a:spcBef>
              <a:spcAft>
                <a:spcPts val="0"/>
              </a:spcAft>
              <a:buNone/>
            </a:pPr>
            <a:r>
              <a:rPr lang="en" sz="900">
                <a:solidFill>
                  <a:schemeClr val="dk2"/>
                </a:solidFill>
              </a:rPr>
              <a:t>IPE Champion for Genetic Counseling at OSU</a:t>
            </a:r>
            <a:endParaRPr sz="900">
              <a:solidFill>
                <a:schemeClr val="dk2"/>
              </a:solidFill>
            </a:endParaRPr>
          </a:p>
        </p:txBody>
      </p:sp>
      <p:sp>
        <p:nvSpPr>
          <p:cNvPr id="69" name="Google Shape;69;p14"/>
          <p:cNvSpPr txBox="1"/>
          <p:nvPr/>
        </p:nvSpPr>
        <p:spPr>
          <a:xfrm>
            <a:off x="6373300" y="2047325"/>
            <a:ext cx="2562900" cy="5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Kruti Acharya, MD</a:t>
            </a:r>
            <a:endParaRPr sz="900">
              <a:solidFill>
                <a:schemeClr val="dk2"/>
              </a:solidFill>
            </a:endParaRPr>
          </a:p>
          <a:p>
            <a:pPr marL="0" lvl="0" indent="0" algn="l" rtl="0">
              <a:spcBef>
                <a:spcPts val="0"/>
              </a:spcBef>
              <a:spcAft>
                <a:spcPts val="0"/>
              </a:spcAft>
              <a:buNone/>
            </a:pPr>
            <a:r>
              <a:rPr lang="en" sz="900">
                <a:solidFill>
                  <a:schemeClr val="dk2"/>
                </a:solidFill>
              </a:rPr>
              <a:t>Director, Illinois LEND</a:t>
            </a:r>
            <a:endParaRPr sz="900">
              <a:solidFill>
                <a:schemeClr val="dk2"/>
              </a:solidFill>
            </a:endParaRPr>
          </a:p>
        </p:txBody>
      </p:sp>
      <p:sp>
        <p:nvSpPr>
          <p:cNvPr id="70" name="Google Shape;70;p14"/>
          <p:cNvSpPr txBox="1"/>
          <p:nvPr/>
        </p:nvSpPr>
        <p:spPr>
          <a:xfrm>
            <a:off x="240600" y="4443225"/>
            <a:ext cx="2562900" cy="5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Rylee Duncan, BS</a:t>
            </a:r>
            <a:endParaRPr sz="900">
              <a:solidFill>
                <a:schemeClr val="dk2"/>
              </a:solidFill>
            </a:endParaRPr>
          </a:p>
          <a:p>
            <a:pPr marL="0" lvl="0" indent="0" algn="l" rtl="0">
              <a:spcBef>
                <a:spcPts val="0"/>
              </a:spcBef>
              <a:spcAft>
                <a:spcPts val="0"/>
              </a:spcAft>
              <a:buNone/>
            </a:pPr>
            <a:r>
              <a:rPr lang="en" sz="900">
                <a:solidFill>
                  <a:schemeClr val="dk2"/>
                </a:solidFill>
              </a:rPr>
              <a:t>Graduate student in IDD Psychology program at OSU, Former OSU LEND Trainee</a:t>
            </a:r>
            <a:endParaRPr sz="900">
              <a:solidFill>
                <a:schemeClr val="dk2"/>
              </a:solidFill>
            </a:endParaRPr>
          </a:p>
        </p:txBody>
      </p:sp>
      <p:sp>
        <p:nvSpPr>
          <p:cNvPr id="71" name="Google Shape;71;p14"/>
          <p:cNvSpPr txBox="1"/>
          <p:nvPr/>
        </p:nvSpPr>
        <p:spPr>
          <a:xfrm>
            <a:off x="3416025" y="4487500"/>
            <a:ext cx="2562900" cy="5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solidFill>
                  <a:schemeClr val="dk2"/>
                </a:solidFill>
              </a:rPr>
              <a:t>Steph Weber, PsyD, MPH</a:t>
            </a:r>
            <a:endParaRPr sz="900" dirty="0">
              <a:solidFill>
                <a:schemeClr val="dk2"/>
              </a:solidFill>
            </a:endParaRPr>
          </a:p>
          <a:p>
            <a:pPr marL="0" lvl="0" indent="0" algn="l" rtl="0">
              <a:spcBef>
                <a:spcPts val="0"/>
              </a:spcBef>
              <a:spcAft>
                <a:spcPts val="0"/>
              </a:spcAft>
              <a:buNone/>
            </a:pPr>
            <a:r>
              <a:rPr lang="en" sz="900" dirty="0">
                <a:solidFill>
                  <a:schemeClr val="dk2"/>
                </a:solidFill>
              </a:rPr>
              <a:t>Associate Director/Training Director at CCHMC LEND</a:t>
            </a:r>
            <a:endParaRPr sz="900" dirty="0">
              <a:solidFill>
                <a:schemeClr val="dk2"/>
              </a:solidFill>
            </a:endParaRPr>
          </a:p>
        </p:txBody>
      </p:sp>
      <p:sp>
        <p:nvSpPr>
          <p:cNvPr id="72" name="Google Shape;72;p14"/>
          <p:cNvSpPr txBox="1"/>
          <p:nvPr/>
        </p:nvSpPr>
        <p:spPr>
          <a:xfrm>
            <a:off x="6203225" y="4487500"/>
            <a:ext cx="2562900" cy="5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Linda Solamen, MD</a:t>
            </a:r>
            <a:endParaRPr sz="900">
              <a:solidFill>
                <a:schemeClr val="dk2"/>
              </a:solidFill>
            </a:endParaRPr>
          </a:p>
          <a:p>
            <a:pPr marL="0" lvl="0" indent="0" algn="l" rtl="0">
              <a:spcBef>
                <a:spcPts val="0"/>
              </a:spcBef>
              <a:spcAft>
                <a:spcPts val="0"/>
              </a:spcAft>
              <a:buNone/>
            </a:pPr>
            <a:r>
              <a:rPr lang="en" sz="900">
                <a:solidFill>
                  <a:schemeClr val="dk2"/>
                </a:solidFill>
              </a:rPr>
              <a:t>DBP at UT Houston, former OSU LEND Trainee</a:t>
            </a:r>
            <a:endParaRPr sz="9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sp>
        <p:nvSpPr>
          <p:cNvPr id="174" name="Rectangle 173">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167" name="Google Shape;167;p29"/>
          <p:cNvSpPr txBox="1">
            <a:spLocks noGrp="1"/>
          </p:cNvSpPr>
          <p:nvPr>
            <p:ph type="title"/>
          </p:nvPr>
        </p:nvSpPr>
        <p:spPr>
          <a:xfrm>
            <a:off x="800100" y="481945"/>
            <a:ext cx="7543800" cy="1028700"/>
          </a:xfrm>
          <a:prstGeom prst="rect">
            <a:avLst/>
          </a:prstGeom>
        </p:spPr>
        <p:txBody>
          <a:bodyPr spcFirstLastPara="1" vert="horz" lIns="91440" tIns="45720" rIns="91440" bIns="45720" rtlCol="0" anchor="ctr" anchorCtr="0">
            <a:normAutofit/>
          </a:bodyPr>
          <a:lstStyle/>
          <a:p>
            <a:pPr marL="0" lvl="0" indent="0" algn="ctr" defTabSz="914400">
              <a:spcBef>
                <a:spcPct val="0"/>
              </a:spcBef>
              <a:spcAft>
                <a:spcPts val="0"/>
              </a:spcAft>
            </a:pPr>
            <a:r>
              <a:rPr lang="en-US" sz="3700"/>
              <a:t>Teaching IPC using Simulation</a:t>
            </a:r>
          </a:p>
        </p:txBody>
      </p:sp>
      <p:graphicFrame>
        <p:nvGraphicFramePr>
          <p:cNvPr id="170" name="Google Shape;168;p29">
            <a:extLst>
              <a:ext uri="{FF2B5EF4-FFF2-40B4-BE49-F238E27FC236}">
                <a16:creationId xmlns:a16="http://schemas.microsoft.com/office/drawing/2014/main" id="{61C271A5-0ECD-2994-B125-E99AF77D0A75}"/>
              </a:ext>
            </a:extLst>
          </p:cNvPr>
          <p:cNvGraphicFramePr/>
          <p:nvPr>
            <p:extLst>
              <p:ext uri="{D42A27DB-BD31-4B8C-83A1-F6EECF244321}">
                <p14:modId xmlns:p14="http://schemas.microsoft.com/office/powerpoint/2010/main" val="2056171447"/>
              </p:ext>
            </p:extLst>
          </p:nvPr>
        </p:nvGraphicFramePr>
        <p:xfrm>
          <a:off x="800100" y="1732547"/>
          <a:ext cx="7543800" cy="2794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B2279-CEB4-8E43-0C61-D81CDE9D2105}"/>
              </a:ext>
            </a:extLst>
          </p:cNvPr>
          <p:cNvSpPr>
            <a:spLocks noGrp="1"/>
          </p:cNvSpPr>
          <p:nvPr>
            <p:ph type="title"/>
          </p:nvPr>
        </p:nvSpPr>
        <p:spPr>
          <a:xfrm>
            <a:off x="374046" y="398187"/>
            <a:ext cx="5154984" cy="352876"/>
          </a:xfrm>
        </p:spPr>
        <p:txBody>
          <a:bodyPr>
            <a:normAutofit fontScale="90000"/>
          </a:bodyPr>
          <a:lstStyle/>
          <a:p>
            <a:r>
              <a:rPr lang="en-US" dirty="0"/>
              <a:t>Simulation Design</a:t>
            </a:r>
          </a:p>
        </p:txBody>
      </p:sp>
      <p:sp>
        <p:nvSpPr>
          <p:cNvPr id="3" name="Text Placeholder 2">
            <a:extLst>
              <a:ext uri="{FF2B5EF4-FFF2-40B4-BE49-F238E27FC236}">
                <a16:creationId xmlns:a16="http://schemas.microsoft.com/office/drawing/2014/main" id="{6BD749F6-4562-3F57-1B29-24D9FBA9C06E}"/>
              </a:ext>
            </a:extLst>
          </p:cNvPr>
          <p:cNvSpPr>
            <a:spLocks noGrp="1"/>
          </p:cNvSpPr>
          <p:nvPr>
            <p:ph type="body" idx="1"/>
          </p:nvPr>
        </p:nvSpPr>
        <p:spPr>
          <a:xfrm>
            <a:off x="311700" y="1152475"/>
            <a:ext cx="4260300" cy="3416400"/>
          </a:xfrm>
        </p:spPr>
        <p:txBody>
          <a:bodyPr/>
          <a:lstStyle/>
          <a:p>
            <a:r>
              <a:rPr lang="en-US" dirty="0"/>
              <a:t>Consider using artificial intelligence</a:t>
            </a:r>
          </a:p>
          <a:p>
            <a:r>
              <a:rPr lang="en-US" dirty="0"/>
              <a:t>Use SMART Template and Bloom’s Taxonomy to aid in activity creation</a:t>
            </a:r>
          </a:p>
          <a:p>
            <a:pPr lvl="1"/>
            <a:r>
              <a:rPr lang="en-US" dirty="0"/>
              <a:t>S: Specific</a:t>
            </a:r>
          </a:p>
          <a:p>
            <a:pPr lvl="1"/>
            <a:r>
              <a:rPr lang="en-US" dirty="0"/>
              <a:t>M: Measurable</a:t>
            </a:r>
          </a:p>
          <a:p>
            <a:pPr lvl="1"/>
            <a:r>
              <a:rPr lang="en-US" dirty="0"/>
              <a:t>A: Achievable</a:t>
            </a:r>
          </a:p>
          <a:p>
            <a:pPr lvl="1"/>
            <a:r>
              <a:rPr lang="en-US" dirty="0"/>
              <a:t>R: Relevant</a:t>
            </a:r>
          </a:p>
          <a:p>
            <a:pPr lvl="1"/>
            <a:r>
              <a:rPr lang="en-US" dirty="0"/>
              <a:t>T: Timely</a:t>
            </a:r>
          </a:p>
          <a:p>
            <a:r>
              <a:rPr lang="en-US" dirty="0"/>
              <a:t>Resources for design:</a:t>
            </a:r>
          </a:p>
          <a:p>
            <a:pPr lvl="1"/>
            <a:r>
              <a:rPr lang="en-US" dirty="0"/>
              <a:t>Harrington Et al., 2022</a:t>
            </a:r>
            <a:endParaRPr lang="en-US" sz="1100" dirty="0">
              <a:solidFill>
                <a:srgbClr val="222222"/>
              </a:solidFill>
              <a:latin typeface="Arial" panose="020B0604020202020204" pitchFamily="34" charset="0"/>
            </a:endParaRPr>
          </a:p>
          <a:p>
            <a:pPr lvl="1"/>
            <a:r>
              <a:rPr lang="en-US" sz="1100" dirty="0">
                <a:solidFill>
                  <a:srgbClr val="222222"/>
                </a:solidFill>
                <a:latin typeface="Arial" panose="020B0604020202020204" pitchFamily="34" charset="0"/>
              </a:rPr>
              <a:t>Texas Tech Faculty Simulation page</a:t>
            </a:r>
            <a:endParaRPr lang="en-US" dirty="0"/>
          </a:p>
          <a:p>
            <a:endParaRPr lang="en-US" dirty="0"/>
          </a:p>
        </p:txBody>
      </p:sp>
      <p:pic>
        <p:nvPicPr>
          <p:cNvPr id="1026" name="Picture 2" descr="Bloom's Taxonomy of Learning | Domain Levels Explained">
            <a:extLst>
              <a:ext uri="{FF2B5EF4-FFF2-40B4-BE49-F238E27FC236}">
                <a16:creationId xmlns:a16="http://schemas.microsoft.com/office/drawing/2014/main" id="{73C9B721-983E-FDF3-405F-C437A99AD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133" y="987137"/>
            <a:ext cx="437575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579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Example activity</a:t>
            </a:r>
            <a:endParaRPr/>
          </a:p>
        </p:txBody>
      </p:sp>
      <p:sp>
        <p:nvSpPr>
          <p:cNvPr id="174" name="Google Shape;174;p30"/>
          <p:cNvSpPr txBox="1">
            <a:spLocks noGrp="1"/>
          </p:cNvSpPr>
          <p:nvPr>
            <p:ph type="body" idx="1"/>
          </p:nvPr>
        </p:nvSpPr>
        <p:spPr>
          <a:prstGeom prst="rect">
            <a:avLst/>
          </a:prstGeom>
        </p:spPr>
        <p:txBody>
          <a:bodyPr spcFirstLastPara="1" wrap="square" lIns="91425" tIns="91425" rIns="91425" bIns="91425" anchor="t" anchorCtr="0">
            <a:normAutofit fontScale="77500" lnSpcReduction="20000"/>
          </a:bodyPr>
          <a:lstStyle/>
          <a:p>
            <a:pPr marL="0" lvl="0" indent="0" algn="l" rtl="0">
              <a:lnSpc>
                <a:spcPct val="90000"/>
              </a:lnSpc>
              <a:spcBef>
                <a:spcPts val="1200"/>
              </a:spcBef>
              <a:spcAft>
                <a:spcPts val="0"/>
              </a:spcAft>
              <a:buClr>
                <a:schemeClr val="dk1"/>
              </a:buClr>
              <a:buSzPct val="50000"/>
              <a:buFont typeface="Arial"/>
              <a:buNone/>
            </a:pPr>
            <a:r>
              <a:rPr lang="en" sz="2200">
                <a:solidFill>
                  <a:srgbClr val="1CADE4"/>
                </a:solidFill>
              </a:rPr>
              <a:t> </a:t>
            </a:r>
            <a:r>
              <a:rPr lang="en" sz="2200">
                <a:solidFill>
                  <a:schemeClr val="dk1"/>
                </a:solidFill>
              </a:rPr>
              <a:t>Virtual team standardized patient autism assessment created during the pandemic (Barnhardt et al., 2024)</a:t>
            </a:r>
            <a:endParaRPr sz="2200">
              <a:solidFill>
                <a:schemeClr val="dk1"/>
              </a:solidFill>
            </a:endParaRPr>
          </a:p>
          <a:p>
            <a:pPr marL="0" lvl="0" indent="0" algn="l" rtl="0">
              <a:lnSpc>
                <a:spcPct val="90000"/>
              </a:lnSpc>
              <a:spcBef>
                <a:spcPts val="1200"/>
              </a:spcBef>
              <a:spcAft>
                <a:spcPts val="0"/>
              </a:spcAft>
              <a:buClr>
                <a:schemeClr val="dk1"/>
              </a:buClr>
              <a:buSzPct val="50000"/>
              <a:buFont typeface="Arial"/>
              <a:buNone/>
            </a:pPr>
            <a:r>
              <a:rPr lang="en" sz="2200">
                <a:solidFill>
                  <a:srgbClr val="1CADE4"/>
                </a:solidFill>
              </a:rPr>
              <a:t> </a:t>
            </a:r>
            <a:r>
              <a:rPr lang="en" sz="2200" b="1" i="1">
                <a:solidFill>
                  <a:schemeClr val="dk1"/>
                </a:solidFill>
              </a:rPr>
              <a:t>Pre-Experience: </a:t>
            </a:r>
            <a:r>
              <a:rPr lang="en" sz="2200">
                <a:solidFill>
                  <a:schemeClr val="dk1"/>
                </a:solidFill>
              </a:rPr>
              <a:t>12 disciplines reviewed clinic notes from their discipline</a:t>
            </a:r>
            <a:endParaRPr sz="2200">
              <a:solidFill>
                <a:schemeClr val="dk1"/>
              </a:solidFill>
            </a:endParaRPr>
          </a:p>
          <a:p>
            <a:pPr marL="0" lvl="0" indent="0" algn="l" rtl="0">
              <a:lnSpc>
                <a:spcPct val="90000"/>
              </a:lnSpc>
              <a:spcBef>
                <a:spcPts val="1200"/>
              </a:spcBef>
              <a:spcAft>
                <a:spcPts val="0"/>
              </a:spcAft>
              <a:buClr>
                <a:schemeClr val="dk1"/>
              </a:buClr>
              <a:buSzPct val="50000"/>
              <a:buFont typeface="Arial"/>
              <a:buNone/>
            </a:pPr>
            <a:r>
              <a:rPr lang="en" sz="2200">
                <a:solidFill>
                  <a:srgbClr val="1CADE4"/>
                </a:solidFill>
              </a:rPr>
              <a:t> </a:t>
            </a:r>
            <a:r>
              <a:rPr lang="en" sz="2200" b="1" i="1">
                <a:solidFill>
                  <a:schemeClr val="dk1"/>
                </a:solidFill>
              </a:rPr>
              <a:t>Pre-SP Discussion: </a:t>
            </a:r>
            <a:r>
              <a:rPr lang="en" sz="2200">
                <a:solidFill>
                  <a:schemeClr val="dk1"/>
                </a:solidFill>
              </a:rPr>
              <a:t>Disciplines met to discuss their individual findings and create a plan for delivery of feedback</a:t>
            </a:r>
            <a:endParaRPr sz="2200">
              <a:solidFill>
                <a:schemeClr val="dk1"/>
              </a:solidFill>
            </a:endParaRPr>
          </a:p>
          <a:p>
            <a:pPr marL="0" lvl="0" indent="0" algn="l" rtl="0">
              <a:lnSpc>
                <a:spcPct val="90000"/>
              </a:lnSpc>
              <a:spcBef>
                <a:spcPts val="1200"/>
              </a:spcBef>
              <a:spcAft>
                <a:spcPts val="0"/>
              </a:spcAft>
              <a:buClr>
                <a:schemeClr val="dk1"/>
              </a:buClr>
              <a:buSzPct val="50000"/>
              <a:buFont typeface="Arial"/>
              <a:buNone/>
            </a:pPr>
            <a:r>
              <a:rPr lang="en" sz="2200">
                <a:solidFill>
                  <a:srgbClr val="1CADE4"/>
                </a:solidFill>
              </a:rPr>
              <a:t> </a:t>
            </a:r>
            <a:r>
              <a:rPr lang="en" sz="2200" b="1" i="1">
                <a:solidFill>
                  <a:schemeClr val="dk1"/>
                </a:solidFill>
              </a:rPr>
              <a:t>SP: </a:t>
            </a:r>
            <a:r>
              <a:rPr lang="en" sz="2200">
                <a:solidFill>
                  <a:schemeClr val="dk1"/>
                </a:solidFill>
              </a:rPr>
              <a:t>Trainees met with mother of a child being diagnosed with autism to give feedback on diagnosis and deliver treatment recommendations</a:t>
            </a:r>
            <a:endParaRPr sz="2200">
              <a:solidFill>
                <a:schemeClr val="dk1"/>
              </a:solidFill>
            </a:endParaRPr>
          </a:p>
          <a:p>
            <a:pPr marL="0" lvl="0" indent="0" algn="l" rtl="0">
              <a:lnSpc>
                <a:spcPct val="90000"/>
              </a:lnSpc>
              <a:spcBef>
                <a:spcPts val="1200"/>
              </a:spcBef>
              <a:spcAft>
                <a:spcPts val="0"/>
              </a:spcAft>
              <a:buClr>
                <a:schemeClr val="dk1"/>
              </a:buClr>
              <a:buSzPct val="50000"/>
              <a:buFont typeface="Arial"/>
              <a:buNone/>
            </a:pPr>
            <a:r>
              <a:rPr lang="en" sz="2200">
                <a:solidFill>
                  <a:srgbClr val="1CADE4"/>
                </a:solidFill>
              </a:rPr>
              <a:t> </a:t>
            </a:r>
            <a:r>
              <a:rPr lang="en" sz="2200" b="1" i="1">
                <a:solidFill>
                  <a:schemeClr val="dk1"/>
                </a:solidFill>
              </a:rPr>
              <a:t>Post-Experience</a:t>
            </a:r>
            <a:r>
              <a:rPr lang="en" sz="2200">
                <a:solidFill>
                  <a:schemeClr val="dk1"/>
                </a:solidFill>
              </a:rPr>
              <a:t>: Small-Group debriefing sessions</a:t>
            </a:r>
            <a:endParaRPr sz="2200">
              <a:solidFill>
                <a:schemeClr val="dk1"/>
              </a:solidFill>
            </a:endParaRPr>
          </a:p>
          <a:p>
            <a:pPr marL="0" lvl="0" indent="0" algn="l" rtl="0">
              <a:lnSpc>
                <a:spcPct val="90000"/>
              </a:lnSpc>
              <a:spcBef>
                <a:spcPts val="1200"/>
              </a:spcBef>
              <a:spcAft>
                <a:spcPts val="0"/>
              </a:spcAft>
              <a:buClr>
                <a:schemeClr val="dk1"/>
              </a:buClr>
              <a:buSzPct val="50000"/>
              <a:buFont typeface="Arial"/>
              <a:buNone/>
            </a:pPr>
            <a:r>
              <a:rPr lang="en" sz="2200">
                <a:solidFill>
                  <a:srgbClr val="1CADE4"/>
                </a:solidFill>
              </a:rPr>
              <a:t> </a:t>
            </a:r>
            <a:r>
              <a:rPr lang="en" sz="2200" b="1" i="1">
                <a:solidFill>
                  <a:schemeClr val="dk1"/>
                </a:solidFill>
              </a:rPr>
              <a:t>Assessments: </a:t>
            </a:r>
            <a:r>
              <a:rPr lang="en" sz="2200">
                <a:solidFill>
                  <a:schemeClr val="dk1"/>
                </a:solidFill>
              </a:rPr>
              <a:t>Faculty observation tool – McMaster-Ottawa Scale, participants completed the Interprofessional Education Perception Scale and the Attitudes Towards Healthcare Teams Scale, SPs assessed interprofessional competencies</a:t>
            </a:r>
            <a:endParaRPr sz="2200">
              <a:solidFill>
                <a:schemeClr val="dk1"/>
              </a:solidFill>
            </a:endParaRPr>
          </a:p>
          <a:p>
            <a:pPr marL="0" lvl="0" indent="0" algn="l" rtl="0">
              <a:spcBef>
                <a:spcPts val="200"/>
              </a:spcBef>
              <a:spcAft>
                <a:spcPts val="12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0" name="Google Shape;180;p31"/>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1" name="Google Shape;181;p31"/>
          <p:cNvPicPr preferRelativeResize="0"/>
          <p:nvPr/>
        </p:nvPicPr>
        <p:blipFill>
          <a:blip r:embed="rId3">
            <a:alphaModFix/>
          </a:blip>
          <a:stretch>
            <a:fillRect/>
          </a:stretch>
        </p:blipFill>
        <p:spPr>
          <a:xfrm>
            <a:off x="0" y="35418"/>
            <a:ext cx="9144000" cy="507266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
        <p:cNvGrpSpPr/>
        <p:nvPr/>
      </p:nvGrpSpPr>
      <p:grpSpPr>
        <a:xfrm>
          <a:off x="0" y="0"/>
          <a:ext cx="0" cy="0"/>
          <a:chOff x="0" y="0"/>
          <a:chExt cx="0" cy="0"/>
        </a:xfrm>
      </p:grpSpPr>
      <p:sp>
        <p:nvSpPr>
          <p:cNvPr id="193" name="Rectangle 19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186" name="Google Shape;186;p32"/>
          <p:cNvSpPr txBox="1">
            <a:spLocks noGrp="1"/>
          </p:cNvSpPr>
          <p:nvPr>
            <p:ph type="title"/>
          </p:nvPr>
        </p:nvSpPr>
        <p:spPr>
          <a:xfrm>
            <a:off x="800100" y="481945"/>
            <a:ext cx="7543800" cy="1028700"/>
          </a:xfrm>
          <a:prstGeom prst="rect">
            <a:avLst/>
          </a:prstGeom>
        </p:spPr>
        <p:txBody>
          <a:bodyPr spcFirstLastPara="1" vert="horz" lIns="91440" tIns="45720" rIns="91440" bIns="45720" rtlCol="0" anchor="ctr" anchorCtr="0">
            <a:normAutofit/>
          </a:bodyPr>
          <a:lstStyle/>
          <a:p>
            <a:pPr marL="0" lvl="0" indent="0" algn="ctr" defTabSz="914400">
              <a:spcBef>
                <a:spcPct val="0"/>
              </a:spcBef>
              <a:spcAft>
                <a:spcPts val="0"/>
              </a:spcAft>
            </a:pPr>
            <a:r>
              <a:rPr lang="en-US" sz="3400"/>
              <a:t>IPE and IPC are ripe for scholarly activity!</a:t>
            </a:r>
          </a:p>
        </p:txBody>
      </p:sp>
      <p:graphicFrame>
        <p:nvGraphicFramePr>
          <p:cNvPr id="189" name="Google Shape;187;p32">
            <a:extLst>
              <a:ext uri="{FF2B5EF4-FFF2-40B4-BE49-F238E27FC236}">
                <a16:creationId xmlns:a16="http://schemas.microsoft.com/office/drawing/2014/main" id="{FF835132-4D5C-CF41-465B-5BD608E717AD}"/>
              </a:ext>
            </a:extLst>
          </p:cNvPr>
          <p:cNvGraphicFramePr/>
          <p:nvPr>
            <p:extLst>
              <p:ext uri="{D42A27DB-BD31-4B8C-83A1-F6EECF244321}">
                <p14:modId xmlns:p14="http://schemas.microsoft.com/office/powerpoint/2010/main" val="2132172611"/>
              </p:ext>
            </p:extLst>
          </p:nvPr>
        </p:nvGraphicFramePr>
        <p:xfrm>
          <a:off x="800100" y="1732547"/>
          <a:ext cx="7543800" cy="2794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Assessment And Evaluation Methods</a:t>
            </a:r>
            <a:endParaRPr dirty="0"/>
          </a:p>
        </p:txBody>
      </p:sp>
      <p:sp>
        <p:nvSpPr>
          <p:cNvPr id="193" name="Google Shape;193;p33"/>
          <p:cNvSpPr txBox="1">
            <a:spLocks noGrp="1"/>
          </p:cNvSpPr>
          <p:nvPr>
            <p:ph type="body" idx="1"/>
          </p:nvPr>
        </p:nvSpPr>
        <p:spPr>
          <a:xfrm>
            <a:off x="654000" y="1558675"/>
            <a:ext cx="39180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dirty="0"/>
              <a:t>Who is being evaluated? </a:t>
            </a:r>
            <a:endParaRPr sz="1800" dirty="0"/>
          </a:p>
          <a:p>
            <a:pPr marL="457200" lvl="0" indent="-342900" algn="l" rtl="0">
              <a:spcBef>
                <a:spcPts val="0"/>
              </a:spcBef>
              <a:spcAft>
                <a:spcPts val="0"/>
              </a:spcAft>
              <a:buSzPts val="1800"/>
              <a:buChar char="●"/>
            </a:pPr>
            <a:r>
              <a:rPr lang="en" sz="1800" dirty="0"/>
              <a:t>Who do you want to do the assessment? </a:t>
            </a:r>
            <a:endParaRPr sz="1800" dirty="0"/>
          </a:p>
          <a:p>
            <a:pPr marL="457200" lvl="0" indent="-342900" algn="l" rtl="0">
              <a:spcBef>
                <a:spcPts val="0"/>
              </a:spcBef>
              <a:spcAft>
                <a:spcPts val="0"/>
              </a:spcAft>
              <a:buSzPts val="1800"/>
              <a:buChar char="●"/>
            </a:pPr>
            <a:r>
              <a:rPr lang="en" sz="1800" dirty="0"/>
              <a:t>What do you want to assess?</a:t>
            </a:r>
            <a:endParaRPr sz="1800" dirty="0"/>
          </a:p>
          <a:p>
            <a:pPr marL="457200" lvl="0" indent="-342900" algn="l" rtl="0">
              <a:spcBef>
                <a:spcPts val="0"/>
              </a:spcBef>
              <a:spcAft>
                <a:spcPts val="0"/>
              </a:spcAft>
              <a:buSzPts val="1800"/>
              <a:buChar char="●"/>
            </a:pPr>
            <a:r>
              <a:rPr lang="en" sz="1800" dirty="0"/>
              <a:t>Does assessment need to be open access/free?</a:t>
            </a:r>
            <a:endParaRPr sz="1800" dirty="0"/>
          </a:p>
          <a:p>
            <a:pPr marL="457200" lvl="0" indent="0" algn="l" rtl="0">
              <a:spcBef>
                <a:spcPts val="1200"/>
              </a:spcBef>
              <a:spcAft>
                <a:spcPts val="1200"/>
              </a:spcAft>
              <a:buNone/>
            </a:pPr>
            <a:endParaRPr dirty="0"/>
          </a:p>
        </p:txBody>
      </p:sp>
      <p:pic>
        <p:nvPicPr>
          <p:cNvPr id="194" name="Google Shape;194;p33" title="reviewer sign up QR code.png"/>
          <p:cNvPicPr preferRelativeResize="0"/>
          <p:nvPr/>
        </p:nvPicPr>
        <p:blipFill>
          <a:blip r:embed="rId3">
            <a:alphaModFix/>
          </a:blip>
          <a:stretch>
            <a:fillRect/>
          </a:stretch>
        </p:blipFill>
        <p:spPr>
          <a:xfrm>
            <a:off x="5383968" y="1152475"/>
            <a:ext cx="2152032" cy="1920675"/>
          </a:xfrm>
          <a:prstGeom prst="rect">
            <a:avLst/>
          </a:prstGeom>
          <a:noFill/>
          <a:ln>
            <a:noFill/>
          </a:ln>
        </p:spPr>
      </p:pic>
      <p:sp>
        <p:nvSpPr>
          <p:cNvPr id="195" name="Google Shape;195;p33"/>
          <p:cNvSpPr txBox="1"/>
          <p:nvPr/>
        </p:nvSpPr>
        <p:spPr>
          <a:xfrm>
            <a:off x="5383968" y="3105227"/>
            <a:ext cx="2418000" cy="130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rPr>
              <a:t>National Center for Interprofessional Practice and Education Assessment and Evaluation Tools</a:t>
            </a:r>
            <a:endParaRPr sz="1800" dirty="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9"/>
        <p:cNvGrpSpPr/>
        <p:nvPr/>
      </p:nvGrpSpPr>
      <p:grpSpPr>
        <a:xfrm>
          <a:off x="0" y="0"/>
          <a:ext cx="0" cy="0"/>
          <a:chOff x="0" y="0"/>
          <a:chExt cx="0" cy="0"/>
        </a:xfrm>
      </p:grpSpPr>
      <p:sp>
        <p:nvSpPr>
          <p:cNvPr id="216" name="Rectangle 215">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200" name="Google Shape;200;p34"/>
          <p:cNvSpPr txBox="1">
            <a:spLocks noGrp="1"/>
          </p:cNvSpPr>
          <p:nvPr>
            <p:ph type="title"/>
          </p:nvPr>
        </p:nvSpPr>
        <p:spPr>
          <a:xfrm>
            <a:off x="800100" y="481945"/>
            <a:ext cx="7543800" cy="1028700"/>
          </a:xfrm>
          <a:prstGeom prst="rect">
            <a:avLst/>
          </a:prstGeom>
        </p:spPr>
        <p:txBody>
          <a:bodyPr spcFirstLastPara="1" vert="horz" lIns="91440" tIns="45720" rIns="91440" bIns="45720" rtlCol="0" anchor="ctr" anchorCtr="0">
            <a:normAutofit/>
          </a:bodyPr>
          <a:lstStyle/>
          <a:p>
            <a:pPr marL="0" lvl="0" indent="0" algn="ctr" defTabSz="914400">
              <a:spcBef>
                <a:spcPct val="0"/>
              </a:spcBef>
              <a:spcAft>
                <a:spcPts val="0"/>
              </a:spcAft>
            </a:pPr>
            <a:r>
              <a:rPr lang="en-US" sz="4400"/>
              <a:t>Who could you evaluate? </a:t>
            </a:r>
          </a:p>
        </p:txBody>
      </p:sp>
      <p:graphicFrame>
        <p:nvGraphicFramePr>
          <p:cNvPr id="217" name="Google Shape;201;p34">
            <a:extLst>
              <a:ext uri="{FF2B5EF4-FFF2-40B4-BE49-F238E27FC236}">
                <a16:creationId xmlns:a16="http://schemas.microsoft.com/office/drawing/2014/main" id="{A9CC2BD0-C01F-C587-9E68-5E917BE9395E}"/>
              </a:ext>
            </a:extLst>
          </p:cNvPr>
          <p:cNvGraphicFramePr/>
          <p:nvPr>
            <p:extLst>
              <p:ext uri="{D42A27DB-BD31-4B8C-83A1-F6EECF244321}">
                <p14:modId xmlns:p14="http://schemas.microsoft.com/office/powerpoint/2010/main" val="3846079358"/>
              </p:ext>
            </p:extLst>
          </p:nvPr>
        </p:nvGraphicFramePr>
        <p:xfrm>
          <a:off x="800100" y="1732547"/>
          <a:ext cx="7543800" cy="2794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5"/>
        <p:cNvGrpSpPr/>
        <p:nvPr/>
      </p:nvGrpSpPr>
      <p:grpSpPr>
        <a:xfrm>
          <a:off x="0" y="0"/>
          <a:ext cx="0" cy="0"/>
          <a:chOff x="0" y="0"/>
          <a:chExt cx="0" cy="0"/>
        </a:xfrm>
      </p:grpSpPr>
      <p:sp>
        <p:nvSpPr>
          <p:cNvPr id="213" name="Rectangle 21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206" name="Google Shape;206;p35"/>
          <p:cNvSpPr txBox="1">
            <a:spLocks noGrp="1"/>
          </p:cNvSpPr>
          <p:nvPr>
            <p:ph type="title"/>
          </p:nvPr>
        </p:nvSpPr>
        <p:spPr>
          <a:xfrm>
            <a:off x="800100" y="481945"/>
            <a:ext cx="7543800" cy="1028700"/>
          </a:xfrm>
          <a:prstGeom prst="rect">
            <a:avLst/>
          </a:prstGeom>
        </p:spPr>
        <p:txBody>
          <a:bodyPr spcFirstLastPara="1" vert="horz" lIns="91440" tIns="45720" rIns="91440" bIns="45720" rtlCol="0" anchor="ctr" anchorCtr="0">
            <a:normAutofit/>
          </a:bodyPr>
          <a:lstStyle/>
          <a:p>
            <a:pPr marL="0" lvl="0" indent="0" algn="ctr" defTabSz="914400">
              <a:spcBef>
                <a:spcPct val="0"/>
              </a:spcBef>
              <a:spcAft>
                <a:spcPts val="0"/>
              </a:spcAft>
            </a:pPr>
            <a:r>
              <a:rPr lang="en-US" sz="3400"/>
              <a:t>Who could complete assessment? </a:t>
            </a:r>
          </a:p>
        </p:txBody>
      </p:sp>
      <p:graphicFrame>
        <p:nvGraphicFramePr>
          <p:cNvPr id="209" name="Google Shape;207;p35">
            <a:extLst>
              <a:ext uri="{FF2B5EF4-FFF2-40B4-BE49-F238E27FC236}">
                <a16:creationId xmlns:a16="http://schemas.microsoft.com/office/drawing/2014/main" id="{B713D5BE-B10E-C612-C404-91D8E2E16A24}"/>
              </a:ext>
            </a:extLst>
          </p:cNvPr>
          <p:cNvGraphicFramePr/>
          <p:nvPr>
            <p:extLst>
              <p:ext uri="{D42A27DB-BD31-4B8C-83A1-F6EECF244321}">
                <p14:modId xmlns:p14="http://schemas.microsoft.com/office/powerpoint/2010/main" val="3494330036"/>
              </p:ext>
            </p:extLst>
          </p:nvPr>
        </p:nvGraphicFramePr>
        <p:xfrm>
          <a:off x="800100" y="1732547"/>
          <a:ext cx="7543800" cy="2794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6"/>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What do you want to assess? </a:t>
            </a:r>
          </a:p>
        </p:txBody>
      </p:sp>
      <p:graphicFrame>
        <p:nvGraphicFramePr>
          <p:cNvPr id="238" name="Google Shape;213;p36">
            <a:extLst>
              <a:ext uri="{FF2B5EF4-FFF2-40B4-BE49-F238E27FC236}">
                <a16:creationId xmlns:a16="http://schemas.microsoft.com/office/drawing/2014/main" id="{3AEC68FB-1393-490E-6345-A449DB33726F}"/>
              </a:ext>
            </a:extLst>
          </p:cNvPr>
          <p:cNvGraphicFramePr/>
          <p:nvPr/>
        </p:nvGraphicFramePr>
        <p:xfrm>
          <a:off x="311700" y="1152475"/>
          <a:ext cx="8520600" cy="3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7"/>
        <p:cNvGrpSpPr/>
        <p:nvPr/>
      </p:nvGrpSpPr>
      <p:grpSpPr>
        <a:xfrm>
          <a:off x="0" y="0"/>
          <a:ext cx="0" cy="0"/>
          <a:chOff x="0" y="0"/>
          <a:chExt cx="0" cy="0"/>
        </a:xfrm>
      </p:grpSpPr>
      <p:sp>
        <p:nvSpPr>
          <p:cNvPr id="224" name="Rectangle 223">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226" name="Rectangle 225">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1" name="Rectangle 230">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0" name="Rectangle 229">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862" y="342900"/>
            <a:ext cx="6400235" cy="445770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32" name="Rectangle 231">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9350" y="466344"/>
            <a:ext cx="6149085" cy="42108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18" name="Google Shape;218;p37"/>
          <p:cNvSpPr txBox="1">
            <a:spLocks noGrp="1"/>
          </p:cNvSpPr>
          <p:nvPr>
            <p:ph type="title"/>
          </p:nvPr>
        </p:nvSpPr>
        <p:spPr>
          <a:xfrm>
            <a:off x="2883462" y="660907"/>
            <a:ext cx="5563443" cy="1137776"/>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300">
                <a:solidFill>
                  <a:schemeClr val="tx1">
                    <a:lumMod val="75000"/>
                    <a:lumOff val="25000"/>
                  </a:schemeClr>
                </a:solidFill>
              </a:rPr>
              <a:t>Opportunities for local and national involvement with IPE and IPC</a:t>
            </a:r>
          </a:p>
        </p:txBody>
      </p:sp>
      <p:sp>
        <p:nvSpPr>
          <p:cNvPr id="233" name="Google Shape;219;p37"/>
          <p:cNvSpPr txBox="1">
            <a:spLocks noGrp="1"/>
          </p:cNvSpPr>
          <p:nvPr>
            <p:ph type="body" idx="1"/>
          </p:nvPr>
        </p:nvSpPr>
        <p:spPr>
          <a:xfrm>
            <a:off x="2883462" y="1970130"/>
            <a:ext cx="5433827" cy="2348832"/>
          </a:xfrm>
          <a:prstGeom prst="rect">
            <a:avLst/>
          </a:prstGeom>
        </p:spPr>
        <p:txBody>
          <a:bodyPr spcFirstLastPara="1" vert="horz" lIns="91440" tIns="45720" rIns="91440" bIns="45720" rtlCol="0" anchorCtr="0">
            <a:normAutofit fontScale="77500" lnSpcReduction="20000"/>
          </a:bodyPr>
          <a:lstStyle/>
          <a:p>
            <a:pPr marL="457200" lvl="0" indent="-182880" defTabSz="914400">
              <a:lnSpc>
                <a:spcPct val="90000"/>
              </a:lnSpc>
              <a:spcBef>
                <a:spcPts val="0"/>
              </a:spcBef>
              <a:spcAft>
                <a:spcPts val="600"/>
              </a:spcAft>
              <a:buSzPts val="1800"/>
              <a:buFont typeface="Garamond" pitchFamily="18" charset="0"/>
              <a:buChar char="◦"/>
            </a:pPr>
            <a:r>
              <a:rPr lang="en-US" sz="1700">
                <a:solidFill>
                  <a:schemeClr val="tx1">
                    <a:lumMod val="75000"/>
                    <a:lumOff val="25000"/>
                  </a:schemeClr>
                </a:solidFill>
              </a:rPr>
              <a:t>Required for medical schools/many other health professions→increased opportunities for visibility!</a:t>
            </a:r>
          </a:p>
          <a:p>
            <a:pPr marL="457200" lvl="0" indent="-182880" defTabSz="914400">
              <a:lnSpc>
                <a:spcPct val="90000"/>
              </a:lnSpc>
              <a:spcBef>
                <a:spcPts val="0"/>
              </a:spcBef>
              <a:spcAft>
                <a:spcPts val="600"/>
              </a:spcAft>
              <a:buSzPts val="1800"/>
              <a:buFont typeface="Garamond" pitchFamily="18" charset="0"/>
              <a:buChar char="◦"/>
            </a:pPr>
            <a:r>
              <a:rPr lang="en-US" sz="1700">
                <a:solidFill>
                  <a:schemeClr val="tx1">
                    <a:lumMod val="75000"/>
                    <a:lumOff val="25000"/>
                  </a:schemeClr>
                </a:solidFill>
              </a:rPr>
              <a:t>National organizations dedicated to IPE/IPC</a:t>
            </a:r>
          </a:p>
          <a:p>
            <a:pPr marL="914400" lvl="1" indent="-182880" defTabSz="914400">
              <a:lnSpc>
                <a:spcPct val="90000"/>
              </a:lnSpc>
              <a:spcBef>
                <a:spcPts val="0"/>
              </a:spcBef>
              <a:spcAft>
                <a:spcPts val="600"/>
              </a:spcAft>
              <a:buSzPts val="1400"/>
              <a:buFont typeface="Garamond" pitchFamily="18" charset="0"/>
              <a:buChar char="◦"/>
            </a:pPr>
            <a:r>
              <a:rPr lang="en-US" sz="1700">
                <a:solidFill>
                  <a:schemeClr val="tx1">
                    <a:lumMod val="75000"/>
                    <a:lumOff val="25000"/>
                  </a:schemeClr>
                </a:solidFill>
              </a:rPr>
              <a:t>National Academies of Practice</a:t>
            </a:r>
          </a:p>
          <a:p>
            <a:pPr marL="914400" lvl="1" indent="-182880" defTabSz="914400">
              <a:lnSpc>
                <a:spcPct val="90000"/>
              </a:lnSpc>
              <a:spcBef>
                <a:spcPts val="0"/>
              </a:spcBef>
              <a:spcAft>
                <a:spcPts val="600"/>
              </a:spcAft>
              <a:buSzPts val="1400"/>
              <a:buFont typeface="Garamond" pitchFamily="18" charset="0"/>
              <a:buChar char="◦"/>
            </a:pPr>
            <a:r>
              <a:rPr lang="en-US" sz="1700">
                <a:solidFill>
                  <a:schemeClr val="tx1">
                    <a:lumMod val="75000"/>
                    <a:lumOff val="25000"/>
                  </a:schemeClr>
                </a:solidFill>
              </a:rPr>
              <a:t>American Interprofessional Health Collaborative</a:t>
            </a:r>
          </a:p>
          <a:p>
            <a:pPr marL="457200" lvl="0" indent="-182880" defTabSz="914400">
              <a:lnSpc>
                <a:spcPct val="90000"/>
              </a:lnSpc>
              <a:spcBef>
                <a:spcPts val="0"/>
              </a:spcBef>
              <a:spcAft>
                <a:spcPts val="600"/>
              </a:spcAft>
              <a:buSzPts val="1800"/>
              <a:buFont typeface="Garamond" pitchFamily="18" charset="0"/>
              <a:buChar char="◦"/>
            </a:pPr>
            <a:r>
              <a:rPr lang="en-US" sz="1700">
                <a:solidFill>
                  <a:schemeClr val="tx1">
                    <a:lumMod val="75000"/>
                    <a:lumOff val="25000"/>
                  </a:schemeClr>
                </a:solidFill>
              </a:rPr>
              <a:t>Journals dedicated to IPE/IPC</a:t>
            </a:r>
          </a:p>
          <a:p>
            <a:pPr marL="914400" lvl="1" indent="-182880" defTabSz="914400">
              <a:lnSpc>
                <a:spcPct val="90000"/>
              </a:lnSpc>
              <a:spcBef>
                <a:spcPts val="0"/>
              </a:spcBef>
              <a:spcAft>
                <a:spcPts val="600"/>
              </a:spcAft>
              <a:buSzPts val="1400"/>
              <a:buFont typeface="Garamond" pitchFamily="18" charset="0"/>
              <a:buChar char="◦"/>
            </a:pPr>
            <a:r>
              <a:rPr lang="en-US" sz="1700">
                <a:solidFill>
                  <a:schemeClr val="tx1">
                    <a:lumMod val="75000"/>
                    <a:lumOff val="25000"/>
                  </a:schemeClr>
                </a:solidFill>
              </a:rPr>
              <a:t>Journal of Interprofessional Education and Practice</a:t>
            </a:r>
          </a:p>
          <a:p>
            <a:pPr marL="914400" lvl="1" indent="-182880" defTabSz="914400">
              <a:lnSpc>
                <a:spcPct val="90000"/>
              </a:lnSpc>
              <a:spcBef>
                <a:spcPts val="0"/>
              </a:spcBef>
              <a:spcAft>
                <a:spcPts val="600"/>
              </a:spcAft>
              <a:buSzPts val="1400"/>
              <a:buFont typeface="Garamond" pitchFamily="18" charset="0"/>
              <a:buChar char="◦"/>
            </a:pPr>
            <a:r>
              <a:rPr lang="en-US" sz="1700">
                <a:solidFill>
                  <a:schemeClr val="tx1">
                    <a:lumMod val="75000"/>
                    <a:lumOff val="25000"/>
                  </a:schemeClr>
                </a:solidFill>
              </a:rPr>
              <a:t>Journal of Interprofessional Care</a:t>
            </a:r>
          </a:p>
          <a:p>
            <a:pPr marL="914400" lvl="1" indent="-182880" defTabSz="914400">
              <a:lnSpc>
                <a:spcPct val="90000"/>
              </a:lnSpc>
              <a:spcBef>
                <a:spcPts val="0"/>
              </a:spcBef>
              <a:spcAft>
                <a:spcPts val="600"/>
              </a:spcAft>
              <a:buSzPts val="1400"/>
              <a:buFont typeface="Garamond" pitchFamily="18" charset="0"/>
              <a:buChar char="◦"/>
            </a:pPr>
            <a:r>
              <a:rPr lang="en-US" sz="1700">
                <a:solidFill>
                  <a:schemeClr val="tx1">
                    <a:lumMod val="75000"/>
                    <a:lumOff val="25000"/>
                  </a:schemeClr>
                </a:solidFill>
              </a:rPr>
              <a:t>Focus in many Med Ed journals, profession-specific journals (Ex: Medical Teacher, Academic Medicine)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6"/>
        <p:cNvGrpSpPr/>
        <p:nvPr/>
      </p:nvGrpSpPr>
      <p:grpSpPr>
        <a:xfrm>
          <a:off x="0" y="0"/>
          <a:ext cx="0" cy="0"/>
          <a:chOff x="0" y="0"/>
          <a:chExt cx="0" cy="0"/>
        </a:xfrm>
      </p:grpSpPr>
      <p:sp>
        <p:nvSpPr>
          <p:cNvPr id="83" name="Rectangle 8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useBgFill="1">
        <p:nvSpPr>
          <p:cNvPr id="85" name="Rectangle 84">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77" name="Google Shape;77;p15"/>
          <p:cNvSpPr txBox="1">
            <a:spLocks noGrp="1"/>
          </p:cNvSpPr>
          <p:nvPr>
            <p:ph type="title"/>
          </p:nvPr>
        </p:nvSpPr>
        <p:spPr>
          <a:xfrm>
            <a:off x="430056" y="419607"/>
            <a:ext cx="2823900" cy="4282449"/>
          </a:xfrm>
          <a:prstGeom prst="rect">
            <a:avLst/>
          </a:prstGeom>
        </p:spPr>
        <p:txBody>
          <a:bodyPr spcFirstLastPara="1" vert="horz" lIns="91440" tIns="45720" rIns="91440" bIns="45720" rtlCol="0" anchor="ctr" anchorCtr="0">
            <a:normAutofit/>
          </a:bodyPr>
          <a:lstStyle/>
          <a:p>
            <a:pPr marL="0" lvl="0" indent="0" algn="ctr" defTabSz="914400">
              <a:spcBef>
                <a:spcPct val="0"/>
              </a:spcBef>
              <a:spcAft>
                <a:spcPts val="0"/>
              </a:spcAft>
            </a:pPr>
            <a:r>
              <a:rPr lang="en-US" sz="3300"/>
              <a:t>Disclosures</a:t>
            </a:r>
          </a:p>
        </p:txBody>
      </p:sp>
      <p:sp>
        <p:nvSpPr>
          <p:cNvPr id="78" name="Google Shape;78;p15"/>
          <p:cNvSpPr txBox="1">
            <a:spLocks noGrp="1"/>
          </p:cNvSpPr>
          <p:nvPr>
            <p:ph type="body" idx="1"/>
          </p:nvPr>
        </p:nvSpPr>
        <p:spPr>
          <a:xfrm>
            <a:off x="4108593" y="419607"/>
            <a:ext cx="4235307" cy="4106673"/>
          </a:xfrm>
          <a:prstGeom prst="rect">
            <a:avLst/>
          </a:prstGeom>
        </p:spPr>
        <p:txBody>
          <a:bodyPr spcFirstLastPara="1" vert="horz" lIns="91440" tIns="45720" rIns="91440" bIns="45720" rtlCol="0" anchor="ctr" anchorCtr="0">
            <a:normAutofit/>
          </a:bodyPr>
          <a:lstStyle/>
          <a:p>
            <a:pPr marL="0" lvl="0" indent="-182880" defTabSz="914400">
              <a:spcBef>
                <a:spcPts val="0"/>
              </a:spcBef>
              <a:spcAft>
                <a:spcPts val="1200"/>
              </a:spcAft>
              <a:buFont typeface="Garamond" pitchFamily="18" charset="0"/>
              <a:buChar char="◦"/>
            </a:pPr>
            <a:r>
              <a:rPr lang="en-US"/>
              <a:t>The authors have no relevant disclosures and will </a:t>
            </a:r>
            <a:r>
              <a:rPr lang="en-US">
                <a:sym typeface="Calibri"/>
              </a:rPr>
              <a:t>not discuss off label use or investigational use in this presentation.</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p:cNvGrpSpPr/>
        <p:nvPr/>
      </p:nvGrpSpPr>
      <p:grpSpPr>
        <a:xfrm>
          <a:off x="0" y="0"/>
          <a:ext cx="0" cy="0"/>
          <a:chOff x="0" y="0"/>
          <a:chExt cx="0" cy="0"/>
        </a:xfrm>
      </p:grpSpPr>
      <p:sp>
        <p:nvSpPr>
          <p:cNvPr id="237" name="Rectangle 236">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224" name="Google Shape;224;p38"/>
          <p:cNvSpPr txBox="1">
            <a:spLocks noGrp="1"/>
          </p:cNvSpPr>
          <p:nvPr>
            <p:ph type="title"/>
          </p:nvPr>
        </p:nvSpPr>
        <p:spPr>
          <a:xfrm>
            <a:off x="800100" y="481945"/>
            <a:ext cx="7543800" cy="1028700"/>
          </a:xfrm>
          <a:prstGeom prst="rect">
            <a:avLst/>
          </a:prstGeom>
        </p:spPr>
        <p:txBody>
          <a:bodyPr spcFirstLastPara="1" vert="horz" lIns="91440" tIns="45720" rIns="91440" bIns="45720" rtlCol="0" anchor="ctr" anchorCtr="0">
            <a:normAutofit/>
          </a:bodyPr>
          <a:lstStyle/>
          <a:p>
            <a:pPr marL="0" lvl="0" indent="0" algn="ctr" defTabSz="914400">
              <a:spcBef>
                <a:spcPct val="0"/>
              </a:spcBef>
              <a:spcAft>
                <a:spcPts val="0"/>
              </a:spcAft>
            </a:pPr>
            <a:r>
              <a:rPr lang="en-US" sz="4400"/>
              <a:t>Small Group Brainstorming</a:t>
            </a:r>
          </a:p>
        </p:txBody>
      </p:sp>
      <p:graphicFrame>
        <p:nvGraphicFramePr>
          <p:cNvPr id="238" name="Google Shape;225;p38">
            <a:extLst>
              <a:ext uri="{FF2B5EF4-FFF2-40B4-BE49-F238E27FC236}">
                <a16:creationId xmlns:a16="http://schemas.microsoft.com/office/drawing/2014/main" id="{3A9C38EB-964A-F10F-BFC7-E7AE9F9D1705}"/>
              </a:ext>
            </a:extLst>
          </p:cNvPr>
          <p:cNvGraphicFramePr/>
          <p:nvPr>
            <p:extLst>
              <p:ext uri="{D42A27DB-BD31-4B8C-83A1-F6EECF244321}">
                <p14:modId xmlns:p14="http://schemas.microsoft.com/office/powerpoint/2010/main" val="2335125493"/>
              </p:ext>
            </p:extLst>
          </p:nvPr>
        </p:nvGraphicFramePr>
        <p:xfrm>
          <a:off x="800100" y="1732547"/>
          <a:ext cx="7543800" cy="2794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38924E-2FCC-8D2D-A380-FD3A3D17B554}"/>
              </a:ext>
            </a:extLst>
          </p:cNvPr>
          <p:cNvSpPr>
            <a:spLocks noGrp="1"/>
          </p:cNvSpPr>
          <p:nvPr>
            <p:ph type="title"/>
          </p:nvPr>
        </p:nvSpPr>
        <p:spPr>
          <a:xfrm>
            <a:off x="1172717" y="1570732"/>
            <a:ext cx="6931240" cy="1940814"/>
          </a:xfrm>
        </p:spPr>
        <p:txBody>
          <a:bodyPr/>
          <a:lstStyle/>
          <a:p>
            <a:r>
              <a:rPr lang="en-US" sz="4000" b="1" i="1" dirty="0"/>
              <a:t>Sample Learning activity: </a:t>
            </a:r>
            <a:r>
              <a:rPr lang="en-US" sz="4000" dirty="0"/>
              <a:t>Interprofessional Case-Based Simulation series</a:t>
            </a:r>
          </a:p>
        </p:txBody>
      </p:sp>
      <p:sp>
        <p:nvSpPr>
          <p:cNvPr id="5" name="Text Placeholder 4">
            <a:extLst>
              <a:ext uri="{FF2B5EF4-FFF2-40B4-BE49-F238E27FC236}">
                <a16:creationId xmlns:a16="http://schemas.microsoft.com/office/drawing/2014/main" id="{574EF100-4AF4-977C-E757-246CD498821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9202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ABB4-EDE7-D0F2-C44C-5050477DB3FD}"/>
              </a:ext>
            </a:extLst>
          </p:cNvPr>
          <p:cNvSpPr>
            <a:spLocks noGrp="1"/>
          </p:cNvSpPr>
          <p:nvPr>
            <p:ph type="title"/>
          </p:nvPr>
        </p:nvSpPr>
        <p:spPr/>
        <p:txBody>
          <a:bodyPr>
            <a:normAutofit fontScale="90000"/>
          </a:bodyPr>
          <a:lstStyle/>
          <a:p>
            <a:r>
              <a:rPr lang="en-US" dirty="0"/>
              <a:t>Overview</a:t>
            </a:r>
          </a:p>
        </p:txBody>
      </p:sp>
      <p:sp>
        <p:nvSpPr>
          <p:cNvPr id="3" name="Text Placeholder 2">
            <a:extLst>
              <a:ext uri="{FF2B5EF4-FFF2-40B4-BE49-F238E27FC236}">
                <a16:creationId xmlns:a16="http://schemas.microsoft.com/office/drawing/2014/main" id="{4AE7D83A-9300-0AD1-3DE6-E25BABBC4DEB}"/>
              </a:ext>
            </a:extLst>
          </p:cNvPr>
          <p:cNvSpPr>
            <a:spLocks noGrp="1"/>
          </p:cNvSpPr>
          <p:nvPr>
            <p:ph type="body" idx="1"/>
          </p:nvPr>
        </p:nvSpPr>
        <p:spPr>
          <a:xfrm>
            <a:off x="311700" y="1551709"/>
            <a:ext cx="8520600" cy="3017166"/>
          </a:xfrm>
        </p:spPr>
        <p:txBody>
          <a:bodyPr>
            <a:normAutofit lnSpcReduction="10000"/>
          </a:bodyPr>
          <a:lstStyle/>
          <a:p>
            <a:r>
              <a:rPr lang="en-US" dirty="0"/>
              <a:t>This project aimed to pilot a case-based exercise to improve interprofessional competence of graduate-level trainees when treating individuals with intellectual and developmental disabilities (IDD/DD) across the lifespan.</a:t>
            </a:r>
          </a:p>
          <a:p>
            <a:r>
              <a:rPr lang="en-US" dirty="0"/>
              <a:t>Joint effort between LEND programs at The Ohio State University, University of Illinois-Chicago and Cincinnati Children’s Hospital</a:t>
            </a:r>
          </a:p>
          <a:p>
            <a:r>
              <a:rPr lang="en-US" dirty="0"/>
              <a:t>Pilot project in 2024-2025 academic year</a:t>
            </a:r>
          </a:p>
          <a:p>
            <a:r>
              <a:rPr lang="en-US" dirty="0"/>
              <a:t>Developed 4 interactive and collaborative case-based scenarios</a:t>
            </a:r>
          </a:p>
          <a:p>
            <a:pPr lvl="1"/>
            <a:r>
              <a:rPr lang="en-US" dirty="0"/>
              <a:t>Social Determinants of Health</a:t>
            </a:r>
          </a:p>
          <a:p>
            <a:pPr lvl="1"/>
            <a:r>
              <a:rPr lang="en-US" dirty="0"/>
              <a:t>School-Age</a:t>
            </a:r>
          </a:p>
          <a:p>
            <a:pPr lvl="1"/>
            <a:r>
              <a:rPr lang="en-US" dirty="0"/>
              <a:t>Transition-age</a:t>
            </a:r>
          </a:p>
          <a:p>
            <a:pPr lvl="1"/>
            <a:r>
              <a:rPr lang="en-US" dirty="0"/>
              <a:t>Sexuality</a:t>
            </a:r>
          </a:p>
          <a:p>
            <a:r>
              <a:rPr lang="en-US" dirty="0"/>
              <a:t>Cases drafted by trainees participating in Leadership Project, reviewed by Disability Experience Expert Panel</a:t>
            </a:r>
          </a:p>
          <a:p>
            <a:r>
              <a:rPr lang="en-US" dirty="0"/>
              <a:t>Aligned with LEND core competencies</a:t>
            </a:r>
          </a:p>
          <a:p>
            <a:r>
              <a:rPr lang="en-US" dirty="0"/>
              <a:t>Increasing complexity throughout academic year</a:t>
            </a:r>
          </a:p>
          <a:p>
            <a:pPr marL="114300" indent="0">
              <a:buNone/>
            </a:pPr>
            <a:endParaRPr lang="en-US" dirty="0"/>
          </a:p>
          <a:p>
            <a:endParaRPr lang="en-US" dirty="0"/>
          </a:p>
        </p:txBody>
      </p:sp>
    </p:spTree>
    <p:extLst>
      <p:ext uri="{BB962C8B-B14F-4D97-AF65-F5344CB8AC3E}">
        <p14:creationId xmlns:p14="http://schemas.microsoft.com/office/powerpoint/2010/main" val="2503482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useBgFill="1">
        <p:nvSpPr>
          <p:cNvPr id="16" name="Rectangle 15">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2" name="Title 1">
            <a:extLst>
              <a:ext uri="{FF2B5EF4-FFF2-40B4-BE49-F238E27FC236}">
                <a16:creationId xmlns:a16="http://schemas.microsoft.com/office/drawing/2014/main" id="{6D68E292-FBED-38E9-BB8C-A1E71B35683F}"/>
              </a:ext>
            </a:extLst>
          </p:cNvPr>
          <p:cNvSpPr>
            <a:spLocks noGrp="1"/>
          </p:cNvSpPr>
          <p:nvPr>
            <p:ph type="title"/>
          </p:nvPr>
        </p:nvSpPr>
        <p:spPr>
          <a:xfrm>
            <a:off x="430056" y="419607"/>
            <a:ext cx="2823900" cy="4282449"/>
          </a:xfrm>
        </p:spPr>
        <p:txBody>
          <a:bodyPr vert="horz" lIns="91440" tIns="45720" rIns="91440" bIns="45720" rtlCol="0" anchor="ctr">
            <a:normAutofit/>
          </a:bodyPr>
          <a:lstStyle/>
          <a:p>
            <a:pPr algn="ctr" defTabSz="914400">
              <a:spcBef>
                <a:spcPct val="0"/>
              </a:spcBef>
            </a:pPr>
            <a:r>
              <a:rPr lang="en-US" sz="4800"/>
              <a:t>Activity Structure</a:t>
            </a:r>
          </a:p>
        </p:txBody>
      </p:sp>
      <p:graphicFrame>
        <p:nvGraphicFramePr>
          <p:cNvPr id="18" name="Text Placeholder 2">
            <a:extLst>
              <a:ext uri="{FF2B5EF4-FFF2-40B4-BE49-F238E27FC236}">
                <a16:creationId xmlns:a16="http://schemas.microsoft.com/office/drawing/2014/main" id="{5B53866E-1530-86D6-6365-E68CDBA9E4C6}"/>
              </a:ext>
            </a:extLst>
          </p:cNvPr>
          <p:cNvGraphicFramePr/>
          <p:nvPr>
            <p:extLst>
              <p:ext uri="{D42A27DB-BD31-4B8C-83A1-F6EECF244321}">
                <p14:modId xmlns:p14="http://schemas.microsoft.com/office/powerpoint/2010/main" val="2159736279"/>
              </p:ext>
            </p:extLst>
          </p:nvPr>
        </p:nvGraphicFramePr>
        <p:xfrm>
          <a:off x="4108593" y="600710"/>
          <a:ext cx="4429635" cy="3923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2583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useBgFill="1">
        <p:nvSpPr>
          <p:cNvPr id="11" name="Rectangle 10">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2" name="Title 1">
            <a:extLst>
              <a:ext uri="{FF2B5EF4-FFF2-40B4-BE49-F238E27FC236}">
                <a16:creationId xmlns:a16="http://schemas.microsoft.com/office/drawing/2014/main" id="{54B8D48E-15DE-7372-4610-FDC54D371D6F}"/>
              </a:ext>
            </a:extLst>
          </p:cNvPr>
          <p:cNvSpPr>
            <a:spLocks noGrp="1"/>
          </p:cNvSpPr>
          <p:nvPr>
            <p:ph type="title"/>
          </p:nvPr>
        </p:nvSpPr>
        <p:spPr>
          <a:xfrm>
            <a:off x="430056" y="419607"/>
            <a:ext cx="2823900" cy="4282449"/>
          </a:xfrm>
        </p:spPr>
        <p:txBody>
          <a:bodyPr vert="horz" lIns="91440" tIns="45720" rIns="91440" bIns="45720" rtlCol="0" anchor="ctr">
            <a:normAutofit/>
          </a:bodyPr>
          <a:lstStyle/>
          <a:p>
            <a:pPr algn="ctr" defTabSz="914400">
              <a:spcBef>
                <a:spcPct val="0"/>
              </a:spcBef>
            </a:pPr>
            <a:r>
              <a:rPr lang="en-US" sz="3700"/>
              <a:t>Assessment and Evaluation of Curriculum</a:t>
            </a:r>
          </a:p>
        </p:txBody>
      </p:sp>
      <p:graphicFrame>
        <p:nvGraphicFramePr>
          <p:cNvPr id="5" name="Text Placeholder 2">
            <a:extLst>
              <a:ext uri="{FF2B5EF4-FFF2-40B4-BE49-F238E27FC236}">
                <a16:creationId xmlns:a16="http://schemas.microsoft.com/office/drawing/2014/main" id="{CA696090-E81B-9AFE-6290-A47ED06DDEFE}"/>
              </a:ext>
            </a:extLst>
          </p:cNvPr>
          <p:cNvGraphicFramePr/>
          <p:nvPr>
            <p:extLst>
              <p:ext uri="{D42A27DB-BD31-4B8C-83A1-F6EECF244321}">
                <p14:modId xmlns:p14="http://schemas.microsoft.com/office/powerpoint/2010/main" val="3687046967"/>
              </p:ext>
            </p:extLst>
          </p:nvPr>
        </p:nvGraphicFramePr>
        <p:xfrm>
          <a:off x="4108593" y="600710"/>
          <a:ext cx="4429635" cy="3923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1112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5F24-D280-D61A-75EC-9A364B731FC7}"/>
              </a:ext>
            </a:extLst>
          </p:cNvPr>
          <p:cNvSpPr>
            <a:spLocks noGrp="1"/>
          </p:cNvSpPr>
          <p:nvPr>
            <p:ph type="title"/>
          </p:nvPr>
        </p:nvSpPr>
        <p:spPr/>
        <p:txBody>
          <a:bodyPr>
            <a:normAutofit fontScale="90000"/>
          </a:bodyPr>
          <a:lstStyle/>
          <a:p>
            <a:r>
              <a:rPr lang="en-US" dirty="0"/>
              <a:t>Results</a:t>
            </a:r>
          </a:p>
        </p:txBody>
      </p:sp>
      <p:sp>
        <p:nvSpPr>
          <p:cNvPr id="3" name="Text Placeholder 2">
            <a:extLst>
              <a:ext uri="{FF2B5EF4-FFF2-40B4-BE49-F238E27FC236}">
                <a16:creationId xmlns:a16="http://schemas.microsoft.com/office/drawing/2014/main" id="{523F46BE-203B-500D-49E2-73FD1868BB85}"/>
              </a:ext>
            </a:extLst>
          </p:cNvPr>
          <p:cNvSpPr>
            <a:spLocks noGrp="1"/>
          </p:cNvSpPr>
          <p:nvPr>
            <p:ph type="body" idx="1"/>
          </p:nvPr>
        </p:nvSpPr>
        <p:spPr/>
        <p:txBody>
          <a:bodyPr/>
          <a:lstStyle/>
          <a:p>
            <a:pPr marL="114300" indent="0">
              <a:buNone/>
            </a:pPr>
            <a:endParaRPr lang="en-US" dirty="0"/>
          </a:p>
        </p:txBody>
      </p:sp>
    </p:spTree>
    <p:extLst>
      <p:ext uri="{BB962C8B-B14F-4D97-AF65-F5344CB8AC3E}">
        <p14:creationId xmlns:p14="http://schemas.microsoft.com/office/powerpoint/2010/main" val="638833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2" name="Title 1">
            <a:extLst>
              <a:ext uri="{FF2B5EF4-FFF2-40B4-BE49-F238E27FC236}">
                <a16:creationId xmlns:a16="http://schemas.microsoft.com/office/drawing/2014/main" id="{ABF8F112-BBAE-92FA-4AA8-981508C43F0B}"/>
              </a:ext>
            </a:extLst>
          </p:cNvPr>
          <p:cNvSpPr>
            <a:spLocks noGrp="1"/>
          </p:cNvSpPr>
          <p:nvPr>
            <p:ph type="title"/>
          </p:nvPr>
        </p:nvSpPr>
        <p:spPr>
          <a:xfrm>
            <a:off x="800100" y="481945"/>
            <a:ext cx="7543800" cy="1028700"/>
          </a:xfrm>
        </p:spPr>
        <p:txBody>
          <a:bodyPr vert="horz" lIns="91440" tIns="45720" rIns="91440" bIns="45720" rtlCol="0" anchor="ctr">
            <a:normAutofit/>
          </a:bodyPr>
          <a:lstStyle/>
          <a:p>
            <a:pPr algn="ctr" defTabSz="914400">
              <a:spcBef>
                <a:spcPct val="0"/>
              </a:spcBef>
            </a:pPr>
            <a:r>
              <a:rPr lang="en-US" sz="3700"/>
              <a:t>Key Takeaways and Next Steps</a:t>
            </a:r>
          </a:p>
        </p:txBody>
      </p:sp>
      <p:graphicFrame>
        <p:nvGraphicFramePr>
          <p:cNvPr id="5" name="Text Placeholder 2">
            <a:extLst>
              <a:ext uri="{FF2B5EF4-FFF2-40B4-BE49-F238E27FC236}">
                <a16:creationId xmlns:a16="http://schemas.microsoft.com/office/drawing/2014/main" id="{EBFFFE78-22D5-D28E-50B8-1CEEA91EB6A5}"/>
              </a:ext>
            </a:extLst>
          </p:cNvPr>
          <p:cNvGraphicFramePr/>
          <p:nvPr>
            <p:extLst>
              <p:ext uri="{D42A27DB-BD31-4B8C-83A1-F6EECF244321}">
                <p14:modId xmlns:p14="http://schemas.microsoft.com/office/powerpoint/2010/main" val="1145824079"/>
              </p:ext>
            </p:extLst>
          </p:nvPr>
        </p:nvGraphicFramePr>
        <p:xfrm>
          <a:off x="800100" y="1732547"/>
          <a:ext cx="7543800" cy="2794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1538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10" name="Rectangle 9">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862" y="342900"/>
            <a:ext cx="6400235" cy="445770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6" name="Rectangle 15">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9350" y="466344"/>
            <a:ext cx="6149085" cy="42108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68BA80DE-5E5C-9986-0217-CCBD35F27D61}"/>
              </a:ext>
            </a:extLst>
          </p:cNvPr>
          <p:cNvSpPr>
            <a:spLocks noGrp="1"/>
          </p:cNvSpPr>
          <p:nvPr>
            <p:ph type="title"/>
          </p:nvPr>
        </p:nvSpPr>
        <p:spPr>
          <a:xfrm>
            <a:off x="2883462" y="660907"/>
            <a:ext cx="5563443" cy="1137776"/>
          </a:xfrm>
        </p:spPr>
        <p:txBody>
          <a:bodyPr vert="horz" lIns="91440" tIns="45720" rIns="91440" bIns="45720" rtlCol="0" anchor="ctr">
            <a:normAutofit/>
          </a:bodyPr>
          <a:lstStyle/>
          <a:p>
            <a:pPr defTabSz="914400">
              <a:spcBef>
                <a:spcPct val="0"/>
              </a:spcBef>
            </a:pPr>
            <a:r>
              <a:rPr lang="en-US" sz="4400">
                <a:solidFill>
                  <a:schemeClr val="tx1">
                    <a:lumMod val="75000"/>
                    <a:lumOff val="25000"/>
                  </a:schemeClr>
                </a:solidFill>
              </a:rPr>
              <a:t>Simulation Exercise</a:t>
            </a:r>
          </a:p>
        </p:txBody>
      </p:sp>
      <p:sp>
        <p:nvSpPr>
          <p:cNvPr id="3" name="Text Placeholder 2">
            <a:extLst>
              <a:ext uri="{FF2B5EF4-FFF2-40B4-BE49-F238E27FC236}">
                <a16:creationId xmlns:a16="http://schemas.microsoft.com/office/drawing/2014/main" id="{FB6DB268-3ECD-96D9-E6C8-9D7DBB4DE02D}"/>
              </a:ext>
            </a:extLst>
          </p:cNvPr>
          <p:cNvSpPr>
            <a:spLocks noGrp="1"/>
          </p:cNvSpPr>
          <p:nvPr>
            <p:ph type="body" idx="1"/>
          </p:nvPr>
        </p:nvSpPr>
        <p:spPr>
          <a:xfrm>
            <a:off x="2883462" y="1970130"/>
            <a:ext cx="5433827" cy="2348832"/>
          </a:xfrm>
        </p:spPr>
        <p:txBody>
          <a:bodyPr vert="horz" lIns="91440" tIns="45720" rIns="91440" bIns="45720" rtlCol="0">
            <a:normAutofit/>
          </a:bodyPr>
          <a:lstStyle/>
          <a:p>
            <a:pPr indent="-182880" defTabSz="914400">
              <a:spcAft>
                <a:spcPts val="600"/>
              </a:spcAft>
              <a:buFont typeface="Garamond" pitchFamily="18" charset="0"/>
              <a:buChar char="◦"/>
            </a:pPr>
            <a:r>
              <a:rPr lang="en-US" dirty="0">
                <a:solidFill>
                  <a:schemeClr val="tx1">
                    <a:lumMod val="75000"/>
                    <a:lumOff val="25000"/>
                  </a:schemeClr>
                </a:solidFill>
              </a:rPr>
              <a:t>Each group will read and review sample cases and will assign themselves a role on the interprofessional team</a:t>
            </a:r>
          </a:p>
          <a:p>
            <a:pPr indent="-182880" defTabSz="914400">
              <a:spcAft>
                <a:spcPts val="600"/>
              </a:spcAft>
              <a:buFont typeface="Garamond" pitchFamily="18" charset="0"/>
              <a:buChar char="◦"/>
            </a:pPr>
            <a:r>
              <a:rPr lang="en-US" dirty="0">
                <a:solidFill>
                  <a:schemeClr val="tx1">
                    <a:lumMod val="75000"/>
                    <a:lumOff val="25000"/>
                  </a:schemeClr>
                </a:solidFill>
              </a:rPr>
              <a:t>Recommended timeline</a:t>
            </a:r>
          </a:p>
          <a:p>
            <a:pPr lvl="1" indent="-182880" defTabSz="914400">
              <a:spcAft>
                <a:spcPts val="600"/>
              </a:spcAft>
              <a:buFont typeface="Garamond" pitchFamily="18" charset="0"/>
              <a:buChar char="◦"/>
            </a:pPr>
            <a:r>
              <a:rPr lang="en-US" dirty="0">
                <a:solidFill>
                  <a:schemeClr val="tx1">
                    <a:lumMod val="75000"/>
                    <a:lumOff val="25000"/>
                  </a:schemeClr>
                </a:solidFill>
              </a:rPr>
              <a:t>10 minutes discussing the case</a:t>
            </a:r>
          </a:p>
          <a:p>
            <a:pPr lvl="1" indent="-182880" defTabSz="914400">
              <a:spcAft>
                <a:spcPts val="600"/>
              </a:spcAft>
              <a:buFont typeface="Garamond" pitchFamily="18" charset="0"/>
              <a:buChar char="◦"/>
            </a:pPr>
            <a:r>
              <a:rPr lang="en-US" dirty="0">
                <a:solidFill>
                  <a:schemeClr val="tx1">
                    <a:lumMod val="75000"/>
                    <a:lumOff val="25000"/>
                  </a:schemeClr>
                </a:solidFill>
              </a:rPr>
              <a:t>10 minutes in reflection</a:t>
            </a:r>
          </a:p>
          <a:p>
            <a:pPr lvl="2" indent="-182880" defTabSz="914400">
              <a:spcAft>
                <a:spcPts val="600"/>
              </a:spcAft>
              <a:buFont typeface="Garamond" pitchFamily="18" charset="0"/>
              <a:buChar char="◦"/>
            </a:pPr>
            <a:r>
              <a:rPr lang="en-US" dirty="0">
                <a:solidFill>
                  <a:schemeClr val="tx1">
                    <a:lumMod val="75000"/>
                    <a:lumOff val="25000"/>
                  </a:schemeClr>
                </a:solidFill>
              </a:rPr>
              <a:t>How could this model of virtual, case-based simulation be utilized in your educational environment?</a:t>
            </a:r>
          </a:p>
          <a:p>
            <a:pPr marL="1054100" lvl="2" indent="-182880" defTabSz="914400">
              <a:spcAft>
                <a:spcPts val="600"/>
              </a:spcAft>
              <a:buFont typeface="Garamond" pitchFamily="18" charset="0"/>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572808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2" name="Title 1">
            <a:extLst>
              <a:ext uri="{FF2B5EF4-FFF2-40B4-BE49-F238E27FC236}">
                <a16:creationId xmlns:a16="http://schemas.microsoft.com/office/drawing/2014/main" id="{6C9CDBC7-A6CF-12A7-928E-4A6709D59985}"/>
              </a:ext>
            </a:extLst>
          </p:cNvPr>
          <p:cNvSpPr>
            <a:spLocks noGrp="1"/>
          </p:cNvSpPr>
          <p:nvPr>
            <p:ph type="title"/>
          </p:nvPr>
        </p:nvSpPr>
        <p:spPr>
          <a:xfrm>
            <a:off x="800100" y="481945"/>
            <a:ext cx="7543800" cy="1028700"/>
          </a:xfrm>
        </p:spPr>
        <p:txBody>
          <a:bodyPr vert="horz" lIns="91440" tIns="45720" rIns="91440" bIns="45720" rtlCol="0" anchor="ctr">
            <a:normAutofit/>
          </a:bodyPr>
          <a:lstStyle/>
          <a:p>
            <a:pPr algn="ctr" defTabSz="914400">
              <a:spcBef>
                <a:spcPct val="0"/>
              </a:spcBef>
            </a:pPr>
            <a:r>
              <a:rPr lang="en-US" sz="4400"/>
              <a:t>Conclusion and Wrap-up</a:t>
            </a:r>
          </a:p>
        </p:txBody>
      </p:sp>
      <p:graphicFrame>
        <p:nvGraphicFramePr>
          <p:cNvPr id="5" name="Text Placeholder 2">
            <a:extLst>
              <a:ext uri="{FF2B5EF4-FFF2-40B4-BE49-F238E27FC236}">
                <a16:creationId xmlns:a16="http://schemas.microsoft.com/office/drawing/2014/main" id="{8C40C2E8-5460-1A3B-5595-45CC86AB656A}"/>
              </a:ext>
            </a:extLst>
          </p:cNvPr>
          <p:cNvGraphicFramePr/>
          <p:nvPr>
            <p:extLst>
              <p:ext uri="{D42A27DB-BD31-4B8C-83A1-F6EECF244321}">
                <p14:modId xmlns:p14="http://schemas.microsoft.com/office/powerpoint/2010/main" val="1505565842"/>
              </p:ext>
            </p:extLst>
          </p:nvPr>
        </p:nvGraphicFramePr>
        <p:xfrm>
          <a:off x="800100" y="1732547"/>
          <a:ext cx="7543800" cy="2794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504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B367-537A-4907-AC94-9BA5D52F59B6}"/>
              </a:ext>
            </a:extLst>
          </p:cNvPr>
          <p:cNvSpPr>
            <a:spLocks noGrp="1"/>
          </p:cNvSpPr>
          <p:nvPr>
            <p:ph type="title"/>
          </p:nvPr>
        </p:nvSpPr>
        <p:spPr/>
        <p:txBody>
          <a:bodyPr>
            <a:normAutofit fontScale="90000"/>
          </a:bodyPr>
          <a:lstStyle/>
          <a:p>
            <a:r>
              <a:rPr lang="en-US"/>
              <a:t>Contact Information</a:t>
            </a:r>
            <a:endParaRPr lang="en-US" dirty="0"/>
          </a:p>
        </p:txBody>
      </p:sp>
      <p:sp>
        <p:nvSpPr>
          <p:cNvPr id="3" name="Text Placeholder 2">
            <a:extLst>
              <a:ext uri="{FF2B5EF4-FFF2-40B4-BE49-F238E27FC236}">
                <a16:creationId xmlns:a16="http://schemas.microsoft.com/office/drawing/2014/main" id="{8DEF372D-D6C9-DBBD-D382-51887DBA1598}"/>
              </a:ext>
            </a:extLst>
          </p:cNvPr>
          <p:cNvSpPr>
            <a:spLocks noGrp="1"/>
          </p:cNvSpPr>
          <p:nvPr>
            <p:ph type="body" idx="1"/>
          </p:nvPr>
        </p:nvSpPr>
        <p:spPr/>
        <p:txBody>
          <a:bodyPr/>
          <a:lstStyle/>
          <a:p>
            <a:r>
              <a:rPr lang="en-US" dirty="0"/>
              <a:t>Elizabeth Barnhardt: </a:t>
            </a:r>
            <a:r>
              <a:rPr lang="en-US" dirty="0">
                <a:hlinkClick r:id="rId2"/>
              </a:rPr>
              <a:t>Elizabeth.Barnhardt@nationwidechildrens.org</a:t>
            </a:r>
            <a:endParaRPr lang="en-US" dirty="0"/>
          </a:p>
          <a:p>
            <a:r>
              <a:rPr lang="en-US" dirty="0"/>
              <a:t>Linda Solamen: </a:t>
            </a:r>
            <a:r>
              <a:rPr lang="en-US" dirty="0">
                <a:hlinkClick r:id="rId3"/>
              </a:rPr>
              <a:t>lsolamen@gmail.com</a:t>
            </a:r>
            <a:endParaRPr lang="en-US" dirty="0"/>
          </a:p>
          <a:p>
            <a:r>
              <a:rPr lang="en-US" dirty="0"/>
              <a:t>Rylee Duncan: </a:t>
            </a:r>
            <a:r>
              <a:rPr lang="en-US" dirty="0">
                <a:hlinkClick r:id="rId4"/>
              </a:rPr>
              <a:t>Rylee.Duncan@osumc.edu</a:t>
            </a:r>
            <a:endParaRPr lang="en-US" dirty="0"/>
          </a:p>
          <a:p>
            <a:r>
              <a:rPr lang="en-US" dirty="0"/>
              <a:t>Dawn Allain: </a:t>
            </a:r>
            <a:r>
              <a:rPr lang="en-US" dirty="0">
                <a:hlinkClick r:id="rId5"/>
              </a:rPr>
              <a:t>Dawn.Allain@osumc.edu</a:t>
            </a:r>
            <a:endParaRPr lang="en-US" dirty="0">
              <a:hlinkClick r:id="rId6">
                <a:extLst>
                  <a:ext uri="{A12FA001-AC4F-418D-AE19-62706E023703}">
                    <ahyp:hlinkClr xmlns:ahyp="http://schemas.microsoft.com/office/drawing/2018/hyperlinkcolor" val="tx"/>
                  </a:ext>
                </a:extLst>
              </a:hlinkClick>
            </a:endParaRPr>
          </a:p>
          <a:p>
            <a:r>
              <a:rPr lang="en-US" dirty="0" err="1"/>
              <a:t>Kruti</a:t>
            </a:r>
            <a:r>
              <a:rPr lang="en-US" dirty="0"/>
              <a:t> Acharya: acharyak@uic.edu</a:t>
            </a:r>
          </a:p>
          <a:p>
            <a:r>
              <a:rPr lang="en-US" dirty="0"/>
              <a:t>Steph Weber: Stephanie.Weber@cchmc.org</a:t>
            </a:r>
          </a:p>
          <a:p>
            <a:endParaRPr lang="en-US" dirty="0"/>
          </a:p>
          <a:p>
            <a:endParaRPr lang="en-US" dirty="0"/>
          </a:p>
          <a:p>
            <a:pPr marL="114300" indent="0">
              <a:buNone/>
            </a:pPr>
            <a:endParaRPr lang="en-US" b="1" i="1" dirty="0"/>
          </a:p>
          <a:p>
            <a:pPr marL="114300" indent="0">
              <a:buNone/>
            </a:pPr>
            <a:r>
              <a:rPr lang="en-US" b="1" i="1" dirty="0"/>
              <a:t>If other LEND programs would be interested in having their trainees participate in this activity let us know!</a:t>
            </a:r>
          </a:p>
        </p:txBody>
      </p:sp>
    </p:spTree>
    <p:extLst>
      <p:ext uri="{BB962C8B-B14F-4D97-AF65-F5344CB8AC3E}">
        <p14:creationId xmlns:p14="http://schemas.microsoft.com/office/powerpoint/2010/main" val="790186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2"/>
        <p:cNvGrpSpPr/>
        <p:nvPr/>
      </p:nvGrpSpPr>
      <p:grpSpPr>
        <a:xfrm>
          <a:off x="0" y="0"/>
          <a:ext cx="0" cy="0"/>
          <a:chOff x="0" y="0"/>
          <a:chExt cx="0" cy="0"/>
        </a:xfrm>
      </p:grpSpPr>
      <p:sp>
        <p:nvSpPr>
          <p:cNvPr id="89" name="Rectangle 88">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91" name="Rectangle 90">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Rectangle 92">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5" name="Rectangle 94">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862" y="342900"/>
            <a:ext cx="6400235" cy="445770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97" name="Rectangle 96">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9350" y="466344"/>
            <a:ext cx="6149085" cy="42108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83" name="Google Shape;83;p16"/>
          <p:cNvSpPr txBox="1">
            <a:spLocks noGrp="1"/>
          </p:cNvSpPr>
          <p:nvPr>
            <p:ph type="title"/>
          </p:nvPr>
        </p:nvSpPr>
        <p:spPr>
          <a:xfrm>
            <a:off x="2883462" y="660907"/>
            <a:ext cx="5563443" cy="1137776"/>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100">
                <a:solidFill>
                  <a:schemeClr val="tx1">
                    <a:lumMod val="75000"/>
                    <a:lumOff val="25000"/>
                  </a:schemeClr>
                </a:solidFill>
              </a:rPr>
              <a:t>Learning Objectives</a:t>
            </a:r>
          </a:p>
        </p:txBody>
      </p:sp>
      <p:sp>
        <p:nvSpPr>
          <p:cNvPr id="84" name="Google Shape;84;p16"/>
          <p:cNvSpPr txBox="1">
            <a:spLocks noGrp="1"/>
          </p:cNvSpPr>
          <p:nvPr>
            <p:ph type="body" idx="1"/>
          </p:nvPr>
        </p:nvSpPr>
        <p:spPr>
          <a:xfrm>
            <a:off x="2883462" y="1970130"/>
            <a:ext cx="5433827" cy="2348832"/>
          </a:xfrm>
          <a:prstGeom prst="rect">
            <a:avLst/>
          </a:prstGeom>
        </p:spPr>
        <p:txBody>
          <a:bodyPr spcFirstLastPara="1" vert="horz" lIns="91440" tIns="45720" rIns="91440" bIns="45720" rtlCol="0" anchorCtr="0">
            <a:normAutofit/>
          </a:bodyPr>
          <a:lstStyle/>
          <a:p>
            <a:pPr marL="457200" lvl="0" indent="-182880" defTabSz="914400">
              <a:lnSpc>
                <a:spcPct val="90000"/>
              </a:lnSpc>
              <a:spcBef>
                <a:spcPts val="0"/>
              </a:spcBef>
              <a:spcAft>
                <a:spcPts val="0"/>
              </a:spcAft>
              <a:buSzPts val="1100"/>
              <a:buFont typeface="Garamond" pitchFamily="18" charset="0"/>
              <a:buChar char="◦"/>
            </a:pPr>
            <a:r>
              <a:rPr lang="en-US" sz="1100">
                <a:solidFill>
                  <a:schemeClr val="tx1">
                    <a:lumMod val="75000"/>
                    <a:lumOff val="25000"/>
                  </a:schemeClr>
                </a:solidFill>
                <a:sym typeface="Calibri"/>
              </a:rPr>
              <a:t>Review interprofessional education and collaboration as an emerging area of interest in medical education and the potential impact on workforce shortages</a:t>
            </a:r>
          </a:p>
          <a:p>
            <a:pPr marL="457200" lvl="0" indent="-182880" defTabSz="914400">
              <a:lnSpc>
                <a:spcPct val="90000"/>
              </a:lnSpc>
              <a:spcBef>
                <a:spcPts val="0"/>
              </a:spcBef>
              <a:spcAft>
                <a:spcPts val="0"/>
              </a:spcAft>
              <a:buSzPts val="1100"/>
              <a:buFont typeface="Garamond" pitchFamily="18" charset="0"/>
              <a:buChar char="◦"/>
            </a:pPr>
            <a:r>
              <a:rPr lang="en-US" sz="1100">
                <a:solidFill>
                  <a:schemeClr val="tx1">
                    <a:lumMod val="75000"/>
                    <a:lumOff val="25000"/>
                  </a:schemeClr>
                </a:solidFill>
                <a:sym typeface="Calibri"/>
              </a:rPr>
              <a:t>Discuss simulation as an appropriate methodology for the instruction of interprofessional skills</a:t>
            </a:r>
          </a:p>
          <a:p>
            <a:pPr marL="457200" lvl="0" indent="-182880" defTabSz="914400">
              <a:lnSpc>
                <a:spcPct val="90000"/>
              </a:lnSpc>
              <a:spcBef>
                <a:spcPts val="0"/>
              </a:spcBef>
              <a:spcAft>
                <a:spcPts val="0"/>
              </a:spcAft>
              <a:buSzPts val="1100"/>
              <a:buFont typeface="Garamond" pitchFamily="18" charset="0"/>
              <a:buChar char="◦"/>
            </a:pPr>
            <a:r>
              <a:rPr lang="en-US" sz="1100">
                <a:solidFill>
                  <a:schemeClr val="tx1">
                    <a:lumMod val="75000"/>
                    <a:lumOff val="25000"/>
                  </a:schemeClr>
                </a:solidFill>
                <a:sym typeface="Calibri"/>
              </a:rPr>
              <a:t>Identify opportunities for simulation in Developmental and Behavioral Pediatrics and review sample learning activities. </a:t>
            </a:r>
          </a:p>
          <a:p>
            <a:pPr marL="457200" lvl="0" indent="-182880" defTabSz="914400">
              <a:lnSpc>
                <a:spcPct val="90000"/>
              </a:lnSpc>
              <a:spcBef>
                <a:spcPts val="0"/>
              </a:spcBef>
              <a:spcAft>
                <a:spcPts val="0"/>
              </a:spcAft>
              <a:buSzPts val="1100"/>
              <a:buFont typeface="Garamond" pitchFamily="18" charset="0"/>
              <a:buChar char="◦"/>
            </a:pPr>
            <a:r>
              <a:rPr lang="en-US" sz="1100">
                <a:solidFill>
                  <a:schemeClr val="tx1">
                    <a:lumMod val="75000"/>
                    <a:lumOff val="25000"/>
                  </a:schemeClr>
                </a:solidFill>
                <a:sym typeface="Calibri"/>
              </a:rPr>
              <a:t>Recognize practical barriers to interprofessional education and simulation</a:t>
            </a:r>
          </a:p>
          <a:p>
            <a:pPr marL="457200" lvl="0" indent="-182880" defTabSz="914400">
              <a:lnSpc>
                <a:spcPct val="90000"/>
              </a:lnSpc>
              <a:spcBef>
                <a:spcPts val="0"/>
              </a:spcBef>
              <a:spcAft>
                <a:spcPts val="0"/>
              </a:spcAft>
              <a:buSzPts val="1100"/>
              <a:buFont typeface="Garamond" pitchFamily="18" charset="0"/>
              <a:buChar char="◦"/>
            </a:pPr>
            <a:r>
              <a:rPr lang="en-US" sz="1100">
                <a:solidFill>
                  <a:schemeClr val="tx1">
                    <a:lumMod val="75000"/>
                    <a:lumOff val="25000"/>
                  </a:schemeClr>
                </a:solidFill>
                <a:sym typeface="Calibri"/>
              </a:rPr>
              <a:t>Describe best practices for the development of simulation activities such as standardized patient encounters, case-based discussions.</a:t>
            </a:r>
          </a:p>
          <a:p>
            <a:pPr marL="457200" lvl="0" indent="-182880" defTabSz="914400">
              <a:lnSpc>
                <a:spcPct val="90000"/>
              </a:lnSpc>
              <a:spcBef>
                <a:spcPts val="0"/>
              </a:spcBef>
              <a:spcAft>
                <a:spcPts val="0"/>
              </a:spcAft>
              <a:buSzPts val="1100"/>
              <a:buFont typeface="Garamond" pitchFamily="18" charset="0"/>
              <a:buChar char="◦"/>
            </a:pPr>
            <a:r>
              <a:rPr lang="en-US" sz="1100">
                <a:solidFill>
                  <a:schemeClr val="tx1">
                    <a:lumMod val="75000"/>
                    <a:lumOff val="25000"/>
                  </a:schemeClr>
                </a:solidFill>
                <a:sym typeface="Calibri"/>
              </a:rPr>
              <a:t>Construct outline of potential learning activity to foster skills in interprofessional collaboration at their own institution</a:t>
            </a:r>
          </a:p>
          <a:p>
            <a:pPr marL="0" lvl="0" indent="-182880" defTabSz="914400">
              <a:lnSpc>
                <a:spcPct val="90000"/>
              </a:lnSpc>
              <a:spcBef>
                <a:spcPts val="0"/>
              </a:spcBef>
              <a:spcAft>
                <a:spcPts val="1200"/>
              </a:spcAft>
              <a:buFont typeface="Garamond" pitchFamily="18" charset="0"/>
              <a:buChar char="◦"/>
            </a:pPr>
            <a:endParaRPr lang="en-US" sz="1100">
              <a:solidFill>
                <a:schemeClr val="tx1">
                  <a:lumMod val="75000"/>
                  <a:lumOff val="25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9"/>
        <p:cNvGrpSpPr/>
        <p:nvPr/>
      </p:nvGrpSpPr>
      <p:grpSpPr>
        <a:xfrm>
          <a:off x="0" y="0"/>
          <a:ext cx="0" cy="0"/>
          <a:chOff x="0" y="0"/>
          <a:chExt cx="0" cy="0"/>
        </a:xfrm>
      </p:grpSpPr>
      <p:sp>
        <p:nvSpPr>
          <p:cNvPr id="238" name="Rectangle 237">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useBgFill="1">
        <p:nvSpPr>
          <p:cNvPr id="240" name="Rectangle 239">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230" name="Google Shape;230;p39"/>
          <p:cNvSpPr txBox="1">
            <a:spLocks noGrp="1"/>
          </p:cNvSpPr>
          <p:nvPr>
            <p:ph type="title"/>
          </p:nvPr>
        </p:nvSpPr>
        <p:spPr>
          <a:xfrm>
            <a:off x="430056" y="419607"/>
            <a:ext cx="2823900" cy="4282449"/>
          </a:xfrm>
          <a:prstGeom prst="rect">
            <a:avLst/>
          </a:prstGeom>
        </p:spPr>
        <p:txBody>
          <a:bodyPr spcFirstLastPara="1" vert="horz" lIns="91440" tIns="45720" rIns="91440" bIns="45720" rtlCol="0" anchor="ctr" anchorCtr="0">
            <a:normAutofit/>
          </a:bodyPr>
          <a:lstStyle/>
          <a:p>
            <a:pPr marL="0" lvl="0" indent="0" algn="ctr" defTabSz="914400">
              <a:spcBef>
                <a:spcPct val="0"/>
              </a:spcBef>
              <a:spcAft>
                <a:spcPts val="0"/>
              </a:spcAft>
            </a:pPr>
            <a:r>
              <a:rPr lang="en-US" sz="4100"/>
              <a:t>Resources for Educators</a:t>
            </a:r>
          </a:p>
        </p:txBody>
      </p:sp>
      <p:graphicFrame>
        <p:nvGraphicFramePr>
          <p:cNvPr id="233" name="Google Shape;231;p39">
            <a:extLst>
              <a:ext uri="{FF2B5EF4-FFF2-40B4-BE49-F238E27FC236}">
                <a16:creationId xmlns:a16="http://schemas.microsoft.com/office/drawing/2014/main" id="{643ABD0C-94E1-5586-3D0C-D83388F4248C}"/>
              </a:ext>
            </a:extLst>
          </p:cNvPr>
          <p:cNvGraphicFramePr/>
          <p:nvPr>
            <p:extLst>
              <p:ext uri="{D42A27DB-BD31-4B8C-83A1-F6EECF244321}">
                <p14:modId xmlns:p14="http://schemas.microsoft.com/office/powerpoint/2010/main" val="3925323681"/>
              </p:ext>
            </p:extLst>
          </p:nvPr>
        </p:nvGraphicFramePr>
        <p:xfrm>
          <a:off x="4108593" y="600710"/>
          <a:ext cx="4429635" cy="3923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0712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237" name="Google Shape;237;p40"/>
          <p:cNvSpPr txBox="1">
            <a:spLocks noGrp="1"/>
          </p:cNvSpPr>
          <p:nvPr>
            <p:ph type="body" idx="1"/>
          </p:nvPr>
        </p:nvSpPr>
        <p:spPr>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1200"/>
              </a:spcAft>
              <a:buNone/>
            </a:pPr>
            <a:r>
              <a:rPr lang="en-US" b="0" i="0" dirty="0" err="1">
                <a:solidFill>
                  <a:srgbClr val="222222"/>
                </a:solidFill>
                <a:effectLst/>
                <a:latin typeface="Arial" panose="020B0604020202020204" pitchFamily="34" charset="0"/>
              </a:rPr>
              <a:t>Antonsdottir</a:t>
            </a:r>
            <a:r>
              <a:rPr lang="en-US" b="0" i="0" dirty="0">
                <a:solidFill>
                  <a:srgbClr val="222222"/>
                </a:solidFill>
                <a:effectLst/>
                <a:latin typeface="Arial" panose="020B0604020202020204" pitchFamily="34" charset="0"/>
              </a:rPr>
              <a:t>, I., Rushton, C. H., Nelson, K. E., Heinze, K. E., Swoboda, S. M., &amp; Hanson, G. C. (2022). Burnout and moral resilience in interdisciplinary healthcare professionals. </a:t>
            </a:r>
            <a:r>
              <a:rPr lang="en-US" b="0" i="1" dirty="0">
                <a:solidFill>
                  <a:srgbClr val="222222"/>
                </a:solidFill>
                <a:effectLst/>
                <a:latin typeface="Arial" panose="020B0604020202020204" pitchFamily="34" charset="0"/>
              </a:rPr>
              <a:t>Journal of clinical nursing</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31</a:t>
            </a:r>
            <a:r>
              <a:rPr lang="en-US" b="0" i="0" dirty="0">
                <a:solidFill>
                  <a:srgbClr val="222222"/>
                </a:solidFill>
                <a:effectLst/>
                <a:latin typeface="Arial" panose="020B0604020202020204" pitchFamily="34" charset="0"/>
              </a:rPr>
              <a:t>(1-2), 196-208.</a:t>
            </a:r>
            <a:r>
              <a:rPr lang="en-US" b="0" i="0" dirty="0">
                <a:solidFill>
                  <a:srgbClr val="212121"/>
                </a:solidFill>
                <a:effectLst/>
                <a:latin typeface="BlinkMacSystemFont"/>
              </a:rPr>
              <a:t>Barnhardt, E. W., Gonzalez, A., Rabidoux, P., &amp; Allain, D. C. (2024). Assessment of Interprofessional Competence of Leadership Education in Neurodevelopmental and Related Disabilities Trainees through a Virtual Standardized Patient Encounter. </a:t>
            </a:r>
            <a:r>
              <a:rPr lang="en-US" b="0" i="1" dirty="0">
                <a:solidFill>
                  <a:srgbClr val="212121"/>
                </a:solidFill>
                <a:effectLst/>
                <a:latin typeface="BlinkMacSystemFont"/>
              </a:rPr>
              <a:t>Maternal and child health journal</a:t>
            </a:r>
            <a:r>
              <a:rPr lang="en-US" b="0" i="0" dirty="0">
                <a:solidFill>
                  <a:srgbClr val="212121"/>
                </a:solidFill>
                <a:effectLst/>
                <a:latin typeface="BlinkMacSystemFont"/>
              </a:rPr>
              <a:t>, </a:t>
            </a:r>
            <a:r>
              <a:rPr lang="en-US" b="0" i="1" dirty="0">
                <a:solidFill>
                  <a:srgbClr val="212121"/>
                </a:solidFill>
                <a:effectLst/>
                <a:latin typeface="BlinkMacSystemFont"/>
              </a:rPr>
              <a:t>28</a:t>
            </a:r>
            <a:r>
              <a:rPr lang="en-US" b="0" i="0" dirty="0">
                <a:solidFill>
                  <a:srgbClr val="212121"/>
                </a:solidFill>
                <a:effectLst/>
                <a:latin typeface="BlinkMacSystemFont"/>
              </a:rPr>
              <a:t>(1), 44–51. </a:t>
            </a:r>
            <a:r>
              <a:rPr lang="en-US" b="0" i="0" dirty="0">
                <a:solidFill>
                  <a:srgbClr val="212121"/>
                </a:solidFill>
                <a:effectLst/>
                <a:latin typeface="BlinkMacSystemFont"/>
                <a:hlinkClick r:id="rId3"/>
              </a:rPr>
              <a:t>https://doi.org/10.1007/s10995-023-03798-y</a:t>
            </a:r>
            <a:endParaRPr lang="en-US" b="0" i="0" dirty="0">
              <a:solidFill>
                <a:srgbClr val="212121"/>
              </a:solidFill>
              <a:effectLst/>
              <a:latin typeface="BlinkMacSystemFont"/>
            </a:endParaRPr>
          </a:p>
          <a:p>
            <a:pPr marL="0" lvl="0" indent="0" algn="l" rtl="0">
              <a:spcBef>
                <a:spcPts val="0"/>
              </a:spcBef>
              <a:spcAft>
                <a:spcPts val="1200"/>
              </a:spcAft>
              <a:buNone/>
            </a:pPr>
            <a:r>
              <a:rPr lang="en-US" b="0" i="0" dirty="0" err="1">
                <a:solidFill>
                  <a:srgbClr val="222222"/>
                </a:solidFill>
                <a:effectLst/>
                <a:latin typeface="Arial" panose="020B0604020202020204" pitchFamily="34" charset="0"/>
              </a:rPr>
              <a:t>Fantus</a:t>
            </a:r>
            <a:r>
              <a:rPr lang="en-US" b="0" i="0" dirty="0">
                <a:solidFill>
                  <a:srgbClr val="222222"/>
                </a:solidFill>
                <a:effectLst/>
                <a:latin typeface="Arial" panose="020B0604020202020204" pitchFamily="34" charset="0"/>
              </a:rPr>
              <a:t>, S., Cole, R., </a:t>
            </a:r>
            <a:r>
              <a:rPr lang="en-US" b="0" i="0" dirty="0" err="1">
                <a:solidFill>
                  <a:srgbClr val="222222"/>
                </a:solidFill>
                <a:effectLst/>
                <a:latin typeface="Arial" panose="020B0604020202020204" pitchFamily="34" charset="0"/>
              </a:rPr>
              <a:t>Usset</a:t>
            </a:r>
            <a:r>
              <a:rPr lang="en-US" b="0" i="0" dirty="0">
                <a:solidFill>
                  <a:srgbClr val="222222"/>
                </a:solidFill>
                <a:effectLst/>
                <a:latin typeface="Arial" panose="020B0604020202020204" pitchFamily="34" charset="0"/>
              </a:rPr>
              <a:t>, T. J., &amp; Hawkins, L. E. (2024). Multi-professional perspectives to reduce moral distress: A qualitative investigation. </a:t>
            </a:r>
            <a:r>
              <a:rPr lang="en-US" b="0" i="1" dirty="0">
                <a:solidFill>
                  <a:srgbClr val="222222"/>
                </a:solidFill>
                <a:effectLst/>
                <a:latin typeface="Arial" panose="020B0604020202020204" pitchFamily="34" charset="0"/>
              </a:rPr>
              <a:t>Nursing ethics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31</a:t>
            </a:r>
            <a:r>
              <a:rPr lang="en-US" b="0" i="0" dirty="0">
                <a:solidFill>
                  <a:srgbClr val="222222"/>
                </a:solidFill>
                <a:effectLst/>
                <a:latin typeface="Arial" panose="020B0604020202020204" pitchFamily="34" charset="0"/>
              </a:rPr>
              <a:t>(8), 1513-1523.</a:t>
            </a:r>
          </a:p>
          <a:p>
            <a:pPr marL="0" lvl="0" indent="0" algn="l" rtl="0">
              <a:spcBef>
                <a:spcPts val="0"/>
              </a:spcBef>
              <a:spcAft>
                <a:spcPts val="1200"/>
              </a:spcAft>
              <a:buNone/>
            </a:pPr>
            <a:r>
              <a:rPr lang="en-US" sz="1300" dirty="0">
                <a:solidFill>
                  <a:srgbClr val="222222"/>
                </a:solidFill>
                <a:latin typeface="Arial" panose="020B0604020202020204" pitchFamily="34" charset="0"/>
              </a:rPr>
              <a:t>Harrington DW, Simon LV. Designing a Simulation Scenario. [Updated 2022 Sep 26]. In: </a:t>
            </a:r>
            <a:r>
              <a:rPr lang="en-US" sz="1300" dirty="0" err="1">
                <a:solidFill>
                  <a:srgbClr val="222222"/>
                </a:solidFill>
                <a:latin typeface="Arial" panose="020B0604020202020204" pitchFamily="34" charset="0"/>
              </a:rPr>
              <a:t>StatPearls</a:t>
            </a:r>
            <a:r>
              <a:rPr lang="en-US" sz="1300" dirty="0">
                <a:solidFill>
                  <a:srgbClr val="222222"/>
                </a:solidFill>
                <a:latin typeface="Arial" panose="020B0604020202020204" pitchFamily="34" charset="0"/>
              </a:rPr>
              <a:t> [Internet]. Treasure Island (FL): </a:t>
            </a:r>
            <a:r>
              <a:rPr lang="en-US" sz="1300" dirty="0" err="1">
                <a:solidFill>
                  <a:srgbClr val="222222"/>
                </a:solidFill>
                <a:latin typeface="Arial" panose="020B0604020202020204" pitchFamily="34" charset="0"/>
              </a:rPr>
              <a:t>StatPearls</a:t>
            </a:r>
            <a:r>
              <a:rPr lang="en-US" sz="1300" dirty="0">
                <a:solidFill>
                  <a:srgbClr val="222222"/>
                </a:solidFill>
                <a:latin typeface="Arial" panose="020B0604020202020204" pitchFamily="34" charset="0"/>
              </a:rPr>
              <a:t> Publishing; 2025 Jan-. Available from: https://www.ncbi.nlm.nih.gov/books/NBK547670/</a:t>
            </a:r>
          </a:p>
          <a:p>
            <a:pPr marL="0" lvl="0" indent="0" algn="l" rtl="0">
              <a:spcBef>
                <a:spcPts val="0"/>
              </a:spcBef>
              <a:spcAft>
                <a:spcPts val="1200"/>
              </a:spcAft>
              <a:buNone/>
            </a:pPr>
            <a:r>
              <a:rPr lang="en-US" b="0" i="0" dirty="0" err="1">
                <a:solidFill>
                  <a:srgbClr val="222222"/>
                </a:solidFill>
                <a:effectLst/>
                <a:latin typeface="Arial" panose="020B0604020202020204" pitchFamily="34" charset="0"/>
              </a:rPr>
              <a:t>Jadotte</a:t>
            </a:r>
            <a:r>
              <a:rPr lang="en-US" b="0" i="0" dirty="0">
                <a:solidFill>
                  <a:srgbClr val="222222"/>
                </a:solidFill>
                <a:effectLst/>
                <a:latin typeface="Arial" panose="020B0604020202020204" pitchFamily="34" charset="0"/>
              </a:rPr>
              <a:t>, Y. T., Gayen, S., Chase, S. M., </a:t>
            </a:r>
            <a:r>
              <a:rPr lang="en-US" b="0" i="0" dirty="0" err="1">
                <a:solidFill>
                  <a:srgbClr val="222222"/>
                </a:solidFill>
                <a:effectLst/>
                <a:latin typeface="Arial" panose="020B0604020202020204" pitchFamily="34" charset="0"/>
              </a:rPr>
              <a:t>Passannante</a:t>
            </a:r>
            <a:r>
              <a:rPr lang="en-US" b="0" i="0" dirty="0">
                <a:solidFill>
                  <a:srgbClr val="222222"/>
                </a:solidFill>
                <a:effectLst/>
                <a:latin typeface="Arial" panose="020B0604020202020204" pitchFamily="34" charset="0"/>
              </a:rPr>
              <a:t>, M., &amp; Holly, C. (2019). Interprofessional collaboration and patient health outcomes in urban disadvantaged settings: A grounded theory study. </a:t>
            </a:r>
            <a:r>
              <a:rPr lang="en-US" b="0" i="1" dirty="0">
                <a:solidFill>
                  <a:srgbClr val="222222"/>
                </a:solidFill>
                <a:effectLst/>
                <a:latin typeface="Arial" panose="020B0604020202020204" pitchFamily="34" charset="0"/>
              </a:rPr>
              <a:t>Health, Interprofessional Practice and Education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a:t>
            </a:r>
            <a:r>
              <a:rPr lang="en-US" b="0" i="0" dirty="0">
                <a:solidFill>
                  <a:srgbClr val="222222"/>
                </a:solidFill>
                <a:effectLst/>
                <a:latin typeface="Arial" panose="020B0604020202020204" pitchFamily="34" charset="0"/>
              </a:rPr>
              <a:t>(4).</a:t>
            </a:r>
            <a:endParaRPr lang="en-US" b="0" i="0" dirty="0">
              <a:solidFill>
                <a:srgbClr val="212121"/>
              </a:solidFill>
              <a:effectLst/>
              <a:latin typeface="BlinkMacSystemFont"/>
            </a:endParaRPr>
          </a:p>
          <a:p>
            <a:pPr marL="0" lvl="0" indent="0" algn="l" rtl="0">
              <a:spcBef>
                <a:spcPts val="0"/>
              </a:spcBef>
              <a:spcAft>
                <a:spcPts val="1200"/>
              </a:spcAft>
              <a:buNone/>
            </a:pPr>
            <a:r>
              <a:rPr lang="en-US" b="0" i="0" dirty="0">
                <a:solidFill>
                  <a:srgbClr val="222222"/>
                </a:solidFill>
                <a:effectLst/>
                <a:latin typeface="Arial" panose="020B0604020202020204" pitchFamily="34" charset="0"/>
              </a:rPr>
              <a:t>Johnson, K., Martin, P., McDonald, D., &amp; McGrail, M. (2025). Interprofessional education and collaborative practice with practicing radiographers: A mixed methods scoping review. </a:t>
            </a:r>
            <a:r>
              <a:rPr lang="en-US" b="0" i="1" dirty="0">
                <a:solidFill>
                  <a:srgbClr val="222222"/>
                </a:solidFill>
                <a:effectLst/>
                <a:latin typeface="Arial" panose="020B0604020202020204" pitchFamily="34" charset="0"/>
              </a:rPr>
              <a:t>Radiography</a:t>
            </a:r>
            <a:r>
              <a:rPr lang="en-US" b="0" i="0" dirty="0">
                <a:solidFill>
                  <a:srgbClr val="222222"/>
                </a:solidFill>
                <a:effectLst/>
                <a:latin typeface="Arial" panose="020B0604020202020204" pitchFamily="34" charset="0"/>
              </a:rPr>
              <a:t>.</a:t>
            </a:r>
            <a:endParaRPr lang="en-US" b="0" i="0" dirty="0">
              <a:solidFill>
                <a:srgbClr val="212121"/>
              </a:solidFill>
              <a:effectLst/>
              <a:latin typeface="BlinkMacSystemFont"/>
            </a:endParaRPr>
          </a:p>
          <a:p>
            <a:pPr marL="0" lvl="0" indent="0" algn="l" rtl="0">
              <a:spcBef>
                <a:spcPts val="0"/>
              </a:spcBef>
              <a:spcAft>
                <a:spcPts val="1200"/>
              </a:spcAft>
              <a:buNone/>
            </a:pPr>
            <a:r>
              <a:rPr lang="en-US" b="0" i="0" dirty="0">
                <a:solidFill>
                  <a:srgbClr val="212121"/>
                </a:solidFill>
                <a:effectLst/>
                <a:latin typeface="BlinkMacSystemFont"/>
              </a:rPr>
              <a:t>Reeves, S., </a:t>
            </a:r>
            <a:r>
              <a:rPr lang="en-US" b="0" i="0" dirty="0" err="1">
                <a:solidFill>
                  <a:srgbClr val="212121"/>
                </a:solidFill>
                <a:effectLst/>
                <a:latin typeface="BlinkMacSystemFont"/>
              </a:rPr>
              <a:t>Pelone</a:t>
            </a:r>
            <a:r>
              <a:rPr lang="en-US" b="0" i="0" dirty="0">
                <a:solidFill>
                  <a:srgbClr val="212121"/>
                </a:solidFill>
                <a:effectLst/>
                <a:latin typeface="BlinkMacSystemFont"/>
              </a:rPr>
              <a:t>, F., Harrison, R., Goldman, J., &amp; </a:t>
            </a:r>
            <a:r>
              <a:rPr lang="en-US" b="0" i="0" dirty="0" err="1">
                <a:solidFill>
                  <a:srgbClr val="212121"/>
                </a:solidFill>
                <a:effectLst/>
                <a:latin typeface="BlinkMacSystemFont"/>
              </a:rPr>
              <a:t>Zwarenstein</a:t>
            </a:r>
            <a:r>
              <a:rPr lang="en-US" b="0" i="0" dirty="0">
                <a:solidFill>
                  <a:srgbClr val="212121"/>
                </a:solidFill>
                <a:effectLst/>
                <a:latin typeface="BlinkMacSystemFont"/>
              </a:rPr>
              <a:t>, M. (2017). Interprofessional collaboration to improve professional practice and healthcare outcomes. </a:t>
            </a:r>
            <a:r>
              <a:rPr lang="en-US" b="0" i="1" dirty="0">
                <a:solidFill>
                  <a:srgbClr val="212121"/>
                </a:solidFill>
                <a:effectLst/>
                <a:latin typeface="BlinkMacSystemFont"/>
              </a:rPr>
              <a:t>The Cochrane database of systematic reviews</a:t>
            </a:r>
            <a:r>
              <a:rPr lang="en-US" b="0" i="0" dirty="0">
                <a:solidFill>
                  <a:srgbClr val="212121"/>
                </a:solidFill>
                <a:effectLst/>
                <a:latin typeface="BlinkMacSystemFont"/>
              </a:rPr>
              <a:t>, </a:t>
            </a:r>
            <a:r>
              <a:rPr lang="en-US" b="0" i="1" dirty="0">
                <a:solidFill>
                  <a:srgbClr val="212121"/>
                </a:solidFill>
                <a:effectLst/>
                <a:latin typeface="BlinkMacSystemFont"/>
              </a:rPr>
              <a:t>6</a:t>
            </a:r>
            <a:r>
              <a:rPr lang="en-US" b="0" i="0" dirty="0">
                <a:solidFill>
                  <a:srgbClr val="212121"/>
                </a:solidFill>
                <a:effectLst/>
                <a:latin typeface="BlinkMacSystemFont"/>
              </a:rPr>
              <a:t>(6), CD000072. </a:t>
            </a:r>
            <a:r>
              <a:rPr lang="en-US" b="0" i="0" dirty="0">
                <a:solidFill>
                  <a:srgbClr val="212121"/>
                </a:solidFill>
                <a:effectLst/>
                <a:latin typeface="BlinkMacSystemFont"/>
                <a:hlinkClick r:id="rId4"/>
              </a:rPr>
              <a:t>https://doi.org/10.1002/14651858.CD000072.pub3</a:t>
            </a:r>
            <a:endParaRPr lang="en-US" b="0" i="0" dirty="0">
              <a:solidFill>
                <a:srgbClr val="212121"/>
              </a:solidFill>
              <a:effectLst/>
              <a:latin typeface="BlinkMacSystemFon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
        <p:cNvGrpSpPr/>
        <p:nvPr/>
      </p:nvGrpSpPr>
      <p:grpSpPr>
        <a:xfrm>
          <a:off x="0" y="0"/>
          <a:ext cx="0" cy="0"/>
          <a:chOff x="0" y="0"/>
          <a:chExt cx="0" cy="0"/>
        </a:xfrm>
      </p:grpSpPr>
      <p:sp>
        <p:nvSpPr>
          <p:cNvPr id="95" name="Rectangle 94">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bg2"/>
          </a:solidFill>
          <a:ln w="6350" cap="flat" cmpd="sng" algn="ctr">
            <a:noFill/>
            <a:prstDash val="solid"/>
          </a:ln>
          <a:effectLst>
            <a:softEdge rad="0"/>
          </a:effectLst>
        </p:spPr>
        <p:txBody>
          <a:bodyPr/>
          <a:lstStyle/>
          <a:p>
            <a:endParaRPr lang="en-US"/>
          </a:p>
        </p:txBody>
      </p:sp>
      <p:sp>
        <p:nvSpPr>
          <p:cNvPr id="97" name="Rectangle 96">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 name="Rectangle 98">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1" name="Rectangle 100">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862" y="342900"/>
            <a:ext cx="6400235" cy="445770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03" name="Rectangle 102">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9350" y="466344"/>
            <a:ext cx="6149085" cy="42108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89" name="Google Shape;89;p17"/>
          <p:cNvSpPr txBox="1">
            <a:spLocks noGrp="1"/>
          </p:cNvSpPr>
          <p:nvPr>
            <p:ph type="title"/>
          </p:nvPr>
        </p:nvSpPr>
        <p:spPr>
          <a:xfrm>
            <a:off x="2883462" y="660907"/>
            <a:ext cx="5563443" cy="1137776"/>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800">
                <a:solidFill>
                  <a:schemeClr val="tx1">
                    <a:lumMod val="75000"/>
                    <a:lumOff val="25000"/>
                  </a:schemeClr>
                </a:solidFill>
              </a:rPr>
              <a:t>Agenda</a:t>
            </a:r>
          </a:p>
        </p:txBody>
      </p:sp>
      <p:sp>
        <p:nvSpPr>
          <p:cNvPr id="90" name="Google Shape;90;p17"/>
          <p:cNvSpPr txBox="1">
            <a:spLocks noGrp="1"/>
          </p:cNvSpPr>
          <p:nvPr>
            <p:ph type="body" idx="1"/>
          </p:nvPr>
        </p:nvSpPr>
        <p:spPr>
          <a:xfrm>
            <a:off x="2883462" y="1970130"/>
            <a:ext cx="5433827" cy="2348832"/>
          </a:xfrm>
          <a:prstGeom prst="rect">
            <a:avLst/>
          </a:prstGeom>
        </p:spPr>
        <p:txBody>
          <a:bodyPr spcFirstLastPara="1" vert="horz" lIns="91440" tIns="45720" rIns="91440" bIns="45720" rtlCol="0" anchorCtr="0">
            <a:normAutofit/>
          </a:bodyPr>
          <a:lstStyle/>
          <a:p>
            <a:pPr marL="457200" lvl="0" indent="-182880" defTabSz="914400">
              <a:spcBef>
                <a:spcPts val="0"/>
              </a:spcBef>
              <a:spcAft>
                <a:spcPts val="600"/>
              </a:spcAft>
              <a:buSzPts val="1800"/>
              <a:buFont typeface="Garamond" pitchFamily="18" charset="0"/>
              <a:buChar char="◦"/>
            </a:pPr>
            <a:r>
              <a:rPr lang="en-US">
                <a:solidFill>
                  <a:schemeClr val="tx1">
                    <a:lumMod val="75000"/>
                    <a:lumOff val="25000"/>
                  </a:schemeClr>
                </a:solidFill>
              </a:rPr>
              <a:t>Introduction - Why is this important?</a:t>
            </a:r>
          </a:p>
          <a:p>
            <a:pPr marL="457200" lvl="0" indent="-182880" defTabSz="914400">
              <a:spcBef>
                <a:spcPts val="0"/>
              </a:spcBef>
              <a:spcAft>
                <a:spcPts val="600"/>
              </a:spcAft>
              <a:buSzPts val="1800"/>
              <a:buFont typeface="Garamond" pitchFamily="18" charset="0"/>
              <a:buChar char="◦"/>
            </a:pPr>
            <a:r>
              <a:rPr lang="en-US">
                <a:solidFill>
                  <a:schemeClr val="tx1">
                    <a:lumMod val="75000"/>
                    <a:lumOff val="25000"/>
                  </a:schemeClr>
                </a:solidFill>
              </a:rPr>
              <a:t>Warm-Up Activity: “The Tower Challenge”</a:t>
            </a:r>
          </a:p>
          <a:p>
            <a:pPr marL="457200" lvl="0" indent="-182880" defTabSz="914400">
              <a:spcBef>
                <a:spcPts val="0"/>
              </a:spcBef>
              <a:spcAft>
                <a:spcPts val="600"/>
              </a:spcAft>
              <a:buSzPts val="1800"/>
              <a:buFont typeface="Garamond" pitchFamily="18" charset="0"/>
              <a:buChar char="◦"/>
            </a:pPr>
            <a:r>
              <a:rPr lang="en-US">
                <a:solidFill>
                  <a:schemeClr val="tx1">
                    <a:lumMod val="75000"/>
                    <a:lumOff val="25000"/>
                  </a:schemeClr>
                </a:solidFill>
              </a:rPr>
              <a:t>Small Group Brainstorming</a:t>
            </a:r>
          </a:p>
          <a:p>
            <a:pPr marL="457200" lvl="0" indent="-182880" defTabSz="914400">
              <a:spcBef>
                <a:spcPts val="0"/>
              </a:spcBef>
              <a:spcAft>
                <a:spcPts val="600"/>
              </a:spcAft>
              <a:buSzPts val="1800"/>
              <a:buFont typeface="Garamond" pitchFamily="18" charset="0"/>
              <a:buChar char="◦"/>
            </a:pPr>
            <a:r>
              <a:rPr lang="en-US">
                <a:solidFill>
                  <a:schemeClr val="tx1">
                    <a:lumMod val="75000"/>
                    <a:lumOff val="25000"/>
                  </a:schemeClr>
                </a:solidFill>
              </a:rPr>
              <a:t>Overview of Case-Based Interprofessional Collaboration Curriculum at OSU, Illinois, and Cincinnati Children’s LEND programs</a:t>
            </a:r>
          </a:p>
          <a:p>
            <a:pPr marL="457200" lvl="0" indent="-182880" defTabSz="914400">
              <a:spcBef>
                <a:spcPts val="0"/>
              </a:spcBef>
              <a:spcAft>
                <a:spcPts val="600"/>
              </a:spcAft>
              <a:buSzPts val="1800"/>
              <a:buFont typeface="Garamond" pitchFamily="18" charset="0"/>
              <a:buChar char="◦"/>
            </a:pPr>
            <a:r>
              <a:rPr lang="en-US">
                <a:solidFill>
                  <a:schemeClr val="tx1">
                    <a:lumMod val="75000"/>
                    <a:lumOff val="25000"/>
                  </a:schemeClr>
                </a:solidFill>
              </a:rPr>
              <a:t>Simulation using cases from LEND curriculum</a:t>
            </a:r>
          </a:p>
          <a:p>
            <a:pPr marL="457200" lvl="0" indent="-182880" defTabSz="914400">
              <a:spcBef>
                <a:spcPts val="0"/>
              </a:spcBef>
              <a:spcAft>
                <a:spcPts val="600"/>
              </a:spcAft>
              <a:buSzPts val="1800"/>
              <a:buFont typeface="Garamond" pitchFamily="18" charset="0"/>
              <a:buChar char="◦"/>
            </a:pPr>
            <a:r>
              <a:rPr lang="en-US">
                <a:solidFill>
                  <a:schemeClr val="tx1">
                    <a:lumMod val="75000"/>
                    <a:lumOff val="25000"/>
                  </a:schemeClr>
                </a:solidFill>
              </a:rPr>
              <a:t>Conclusion and Wrap-up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94"/>
        <p:cNvGrpSpPr/>
        <p:nvPr/>
      </p:nvGrpSpPr>
      <p:grpSpPr>
        <a:xfrm>
          <a:off x="0" y="0"/>
          <a:ext cx="0" cy="0"/>
          <a:chOff x="0" y="0"/>
          <a:chExt cx="0" cy="0"/>
        </a:xfrm>
      </p:grpSpPr>
      <p:sp>
        <p:nvSpPr>
          <p:cNvPr id="127" name="Rectangle 126">
            <a:extLst>
              <a:ext uri="{FF2B5EF4-FFF2-40B4-BE49-F238E27FC236}">
                <a16:creationId xmlns:a16="http://schemas.microsoft.com/office/drawing/2014/main" id="{B32F73EB-B46F-4F77-B3DC-7C374906F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8" name="Rectangle 127">
            <a:extLst>
              <a:ext uri="{FF2B5EF4-FFF2-40B4-BE49-F238E27FC236}">
                <a16:creationId xmlns:a16="http://schemas.microsoft.com/office/drawing/2014/main" id="{ADDB10B3-CF45-4294-8994-0E8AD1FC6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29" name="Rectangle 128">
            <a:extLst>
              <a:ext uri="{FF2B5EF4-FFF2-40B4-BE49-F238E27FC236}">
                <a16:creationId xmlns:a16="http://schemas.microsoft.com/office/drawing/2014/main" id="{5145417F-1D1B-48A7-B4DA-BAD73B02C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30" name="Rectangle 129">
            <a:extLst>
              <a:ext uri="{FF2B5EF4-FFF2-40B4-BE49-F238E27FC236}">
                <a16:creationId xmlns:a16="http://schemas.microsoft.com/office/drawing/2014/main" id="{13CF9D9F-1672-4D0C-934E-CD9EE1BE5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950797"/>
            <a:ext cx="1440180"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31" name="Group 130">
            <a:extLst>
              <a:ext uri="{FF2B5EF4-FFF2-40B4-BE49-F238E27FC236}">
                <a16:creationId xmlns:a16="http://schemas.microsoft.com/office/drawing/2014/main" id="{1558C702-CA14-4264-B8FC-A5120F75D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50855" y="950797"/>
            <a:ext cx="1567331" cy="483971"/>
            <a:chOff x="5318306" y="1386268"/>
            <a:chExt cx="1567331" cy="645295"/>
          </a:xfrm>
        </p:grpSpPr>
        <p:cxnSp>
          <p:nvCxnSpPr>
            <p:cNvPr id="109" name="Straight Connector 108">
              <a:extLst>
                <a:ext uri="{FF2B5EF4-FFF2-40B4-BE49-F238E27FC236}">
                  <a16:creationId xmlns:a16="http://schemas.microsoft.com/office/drawing/2014/main" id="{6621A72C-7343-4A22-8700-696C5860A2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B44A4DC-7861-4DCC-9931-5A075855D6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16C316F-BFB5-424F-A951-E962A3B74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32" name="Rectangle 131">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3" name="Rectangle 132">
            <a:extLst>
              <a:ext uri="{FF2B5EF4-FFF2-40B4-BE49-F238E27FC236}">
                <a16:creationId xmlns:a16="http://schemas.microsoft.com/office/drawing/2014/main" id="{4B934719-2D81-443B-8FB8-9CA4FFF2E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892" y="342900"/>
            <a:ext cx="8461207" cy="4457702"/>
          </a:xfrm>
          <a:prstGeom prst="rect">
            <a:avLst/>
          </a:prstGeom>
          <a:ln w="6350" cap="flat" cmpd="sng" algn="ctr">
            <a:noFill/>
            <a:prstDash val="solid"/>
            <a:miter lim="800000"/>
          </a:ln>
          <a:effectLst>
            <a:softEdge rad="0"/>
          </a:effectLst>
        </p:spPr>
        <p:txBody>
          <a:bodyPr/>
          <a:lstStyle/>
          <a:p>
            <a:endParaRPr lang="en-US"/>
          </a:p>
        </p:txBody>
      </p:sp>
      <p:sp>
        <p:nvSpPr>
          <p:cNvPr id="95" name="Google Shape;95;p18"/>
          <p:cNvSpPr txBox="1">
            <a:spLocks noGrp="1"/>
          </p:cNvSpPr>
          <p:nvPr>
            <p:ph type="title"/>
          </p:nvPr>
        </p:nvSpPr>
        <p:spPr>
          <a:xfrm>
            <a:off x="826026" y="829818"/>
            <a:ext cx="5024973" cy="3474966"/>
          </a:xfrm>
          <a:prstGeom prst="rect">
            <a:avLst/>
          </a:prstGeom>
        </p:spPr>
        <p:txBody>
          <a:bodyPr spcFirstLastPara="1" vert="horz" lIns="91440" tIns="45720" rIns="91440" bIns="45720" rtlCol="0" anchor="ctr" anchorCtr="0">
            <a:normAutofit/>
          </a:bodyPr>
          <a:lstStyle/>
          <a:p>
            <a:pPr marL="0" lvl="0" indent="0" algn="r" defTabSz="914400">
              <a:lnSpc>
                <a:spcPct val="83000"/>
              </a:lnSpc>
              <a:spcBef>
                <a:spcPct val="0"/>
              </a:spcBef>
              <a:spcAft>
                <a:spcPts val="0"/>
              </a:spcAft>
            </a:pPr>
            <a:r>
              <a:rPr lang="en-US" sz="3500" cap="all" spc="-100">
                <a:solidFill>
                  <a:schemeClr val="tx1"/>
                </a:solidFill>
              </a:rPr>
              <a:t>Why does interprofessional education (IPE) and interprofessional collaboration in DBP matter? </a:t>
            </a:r>
          </a:p>
        </p:txBody>
      </p:sp>
      <p:cxnSp>
        <p:nvCxnSpPr>
          <p:cNvPr id="134" name="Straight Connector 133">
            <a:extLst>
              <a:ext uri="{FF2B5EF4-FFF2-40B4-BE49-F238E27FC236}">
                <a16:creationId xmlns:a16="http://schemas.microsoft.com/office/drawing/2014/main" id="{B29CC623-FD26-47FD-9E70-44325D453E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4" y="1543050"/>
            <a:ext cx="0" cy="20574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5B2778-6678-45B6-9A79-C0910CFCA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294" y="178308"/>
            <a:ext cx="5739733" cy="4786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9A1E4E5-B7AA-6071-3A63-DA42142E8230}"/>
              </a:ext>
            </a:extLst>
          </p:cNvPr>
          <p:cNvSpPr>
            <a:spLocks noGrp="1"/>
          </p:cNvSpPr>
          <p:nvPr>
            <p:ph type="title"/>
          </p:nvPr>
        </p:nvSpPr>
        <p:spPr>
          <a:xfrm>
            <a:off x="651510" y="481944"/>
            <a:ext cx="4711446" cy="1308138"/>
          </a:xfrm>
        </p:spPr>
        <p:txBody>
          <a:bodyPr>
            <a:normAutofit/>
          </a:bodyPr>
          <a:lstStyle/>
          <a:p>
            <a:r>
              <a:rPr lang="en-US" b="1">
                <a:latin typeface="Arial" panose="020B0604020202020204" pitchFamily="34" charset="0"/>
                <a:cs typeface="Arial" panose="020B0604020202020204" pitchFamily="34" charset="0"/>
              </a:rPr>
              <a:t>The Tower Challenge</a:t>
            </a:r>
          </a:p>
        </p:txBody>
      </p:sp>
      <p:sp>
        <p:nvSpPr>
          <p:cNvPr id="3" name="Content Placeholder 2">
            <a:extLst>
              <a:ext uri="{FF2B5EF4-FFF2-40B4-BE49-F238E27FC236}">
                <a16:creationId xmlns:a16="http://schemas.microsoft.com/office/drawing/2014/main" id="{4E50F095-939E-720A-FD6A-E69ECE6459BF}"/>
              </a:ext>
            </a:extLst>
          </p:cNvPr>
          <p:cNvSpPr>
            <a:spLocks noGrp="1"/>
          </p:cNvSpPr>
          <p:nvPr>
            <p:ph idx="1"/>
          </p:nvPr>
        </p:nvSpPr>
        <p:spPr>
          <a:xfrm>
            <a:off x="651510" y="1789938"/>
            <a:ext cx="4711446" cy="2736342"/>
          </a:xfrm>
        </p:spPr>
        <p:txBody>
          <a:bodyPr>
            <a:normAutofit/>
          </a:bodyPr>
          <a:lstStyle/>
          <a:p>
            <a:pPr marL="0" indent="0">
              <a:buNone/>
            </a:pPr>
            <a:r>
              <a:rPr lang="en-US" b="1" dirty="0">
                <a:latin typeface="Arial" panose="020B0604020202020204" pitchFamily="34" charset="0"/>
                <a:cs typeface="Arial" panose="020B0604020202020204" pitchFamily="34" charset="0"/>
              </a:rPr>
              <a:t>Goal: </a:t>
            </a:r>
            <a:r>
              <a:rPr lang="en-US" dirty="0">
                <a:latin typeface="Arial" panose="020B0604020202020204" pitchFamily="34" charset="0"/>
                <a:cs typeface="Arial" panose="020B0604020202020204" pitchFamily="34" charset="0"/>
              </a:rPr>
              <a:t>Build the tallest free-standing tower using spaghetti and marshmallows</a:t>
            </a:r>
          </a:p>
          <a:p>
            <a:pPr marL="0" indent="0">
              <a:buNone/>
            </a:pPr>
            <a:r>
              <a:rPr lang="en-US" b="1" dirty="0">
                <a:latin typeface="Arial" panose="020B0604020202020204" pitchFamily="34" charset="0"/>
                <a:cs typeface="Arial" panose="020B0604020202020204" pitchFamily="34" charset="0"/>
              </a:rPr>
              <a:t>Instructions:</a:t>
            </a:r>
          </a:p>
          <a:p>
            <a:pPr marL="685800" lvl="1" indent="-342900">
              <a:buFont typeface="+mj-lt"/>
              <a:buAutoNum type="arabicPeriod"/>
            </a:pPr>
            <a:r>
              <a:rPr lang="en-US" dirty="0">
                <a:latin typeface="Arial" panose="020B0604020202020204" pitchFamily="34" charset="0"/>
                <a:cs typeface="Arial" panose="020B0604020202020204" pitchFamily="34" charset="0"/>
              </a:rPr>
              <a:t>Divide into teams of 4-6 people</a:t>
            </a:r>
          </a:p>
          <a:p>
            <a:pPr marL="685800" lvl="1" indent="-342900">
              <a:buFont typeface="+mj-lt"/>
              <a:buAutoNum type="arabicPeriod"/>
            </a:pPr>
            <a:r>
              <a:rPr lang="en-US" dirty="0">
                <a:latin typeface="Arial" panose="020B0604020202020204" pitchFamily="34" charset="0"/>
                <a:cs typeface="Arial" panose="020B0604020202020204" pitchFamily="34" charset="0"/>
              </a:rPr>
              <a:t>Each participant receives a role card with a constraint</a:t>
            </a:r>
          </a:p>
          <a:p>
            <a:pPr marL="685800" lvl="1" indent="-342900">
              <a:buFont typeface="+mj-lt"/>
              <a:buAutoNum type="arabicPeriod"/>
            </a:pPr>
            <a:r>
              <a:rPr lang="en-US" dirty="0">
                <a:latin typeface="Arial" panose="020B0604020202020204" pitchFamily="34" charset="0"/>
                <a:cs typeface="Arial" panose="020B0604020202020204" pitchFamily="34" charset="0"/>
              </a:rPr>
              <a:t>Work collaboratively to complete the challenges, honoring your constraint throughout the task</a:t>
            </a:r>
          </a:p>
          <a:p>
            <a:pPr marL="685800" lvl="1" indent="-342900">
              <a:buFont typeface="+mj-lt"/>
              <a:buAutoNum type="arabicPeriod"/>
            </a:pPr>
            <a:r>
              <a:rPr lang="en-US" dirty="0">
                <a:latin typeface="Arial" panose="020B0604020202020204" pitchFamily="34" charset="0"/>
                <a:cs typeface="Arial" panose="020B0604020202020204" pitchFamily="34" charset="0"/>
              </a:rPr>
              <a:t>After </a:t>
            </a:r>
            <a:r>
              <a:rPr lang="en-US" b="1" u="sng" dirty="0">
                <a:latin typeface="Arial" panose="020B0604020202020204" pitchFamily="34" charset="0"/>
                <a:cs typeface="Arial" panose="020B0604020202020204" pitchFamily="34" charset="0"/>
              </a:rPr>
              <a:t>10 minutes</a:t>
            </a:r>
            <a:r>
              <a:rPr lang="en-US" dirty="0">
                <a:latin typeface="Arial" panose="020B0604020202020204" pitchFamily="34" charset="0"/>
                <a:cs typeface="Arial" panose="020B0604020202020204" pitchFamily="34" charset="0"/>
              </a:rPr>
              <a:t>, we’ll compare towers and reflect on teamwork</a:t>
            </a:r>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Collaboration is key– no one can build alone!</a:t>
            </a:r>
          </a:p>
          <a:p>
            <a:pPr lvl="1" indent="0">
              <a:buNone/>
            </a:pPr>
            <a:endParaRPr lang="en-US" dirty="0"/>
          </a:p>
        </p:txBody>
      </p:sp>
      <p:sp useBgFill="1">
        <p:nvSpPr>
          <p:cNvPr id="11" name="Rectangle 10">
            <a:extLst>
              <a:ext uri="{FF2B5EF4-FFF2-40B4-BE49-F238E27FC236}">
                <a16:creationId xmlns:a16="http://schemas.microsoft.com/office/drawing/2014/main" id="{82C57F61-3F6E-4BE5-B964-003AA9B35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8027" y="0"/>
            <a:ext cx="326597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paghetti and Marshmallow Structures - Instructables">
            <a:extLst>
              <a:ext uri="{FF2B5EF4-FFF2-40B4-BE49-F238E27FC236}">
                <a16:creationId xmlns:a16="http://schemas.microsoft.com/office/drawing/2014/main" id="{9A8B223C-6D8F-A7C4-44A9-D069408B0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669"/>
          <a:stretch>
            <a:fillRect/>
          </a:stretch>
        </p:blipFill>
        <p:spPr bwMode="auto">
          <a:xfrm>
            <a:off x="6239646" y="1278536"/>
            <a:ext cx="2489127" cy="258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717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95706-2F12-8ABF-C710-BCF7BA778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D68F1-9116-D618-0BCE-7DD14B56E310}"/>
              </a:ext>
            </a:extLst>
          </p:cNvPr>
          <p:cNvSpPr>
            <a:spLocks noGrp="1"/>
          </p:cNvSpPr>
          <p:nvPr>
            <p:ph type="title"/>
          </p:nvPr>
        </p:nvSpPr>
        <p:spPr/>
        <p:txBody>
          <a:bodyPr>
            <a:normAutofit/>
          </a:bodyPr>
          <a:lstStyle/>
          <a:p>
            <a:r>
              <a:rPr lang="en-US" sz="3000" b="1" dirty="0">
                <a:latin typeface="Arial" panose="020B0604020202020204" pitchFamily="34" charset="0"/>
                <a:cs typeface="Arial" panose="020B0604020202020204" pitchFamily="34" charset="0"/>
              </a:rPr>
              <a:t>The Tower Challenge</a:t>
            </a:r>
          </a:p>
        </p:txBody>
      </p:sp>
      <p:pic>
        <p:nvPicPr>
          <p:cNvPr id="4" name="Picture 4" descr="Spaghetti and Marshmallow Structures - Instructables">
            <a:extLst>
              <a:ext uri="{FF2B5EF4-FFF2-40B4-BE49-F238E27FC236}">
                <a16:creationId xmlns:a16="http://schemas.microsoft.com/office/drawing/2014/main" id="{2F0FE999-6CDE-425D-1884-626346DC5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69"/>
          <a:stretch>
            <a:fillRect/>
          </a:stretch>
        </p:blipFill>
        <p:spPr bwMode="auto">
          <a:xfrm>
            <a:off x="5591190" y="1312433"/>
            <a:ext cx="3222033" cy="33491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6">
            <a:extLst>
              <a:ext uri="{FF2B5EF4-FFF2-40B4-BE49-F238E27FC236}">
                <a16:creationId xmlns:a16="http://schemas.microsoft.com/office/drawing/2014/main" id="{2C6A1CB9-2413-2136-8FA0-8B8C698EB9A9}"/>
              </a:ext>
            </a:extLst>
          </p:cNvPr>
          <p:cNvGraphicFramePr>
            <a:graphicFrameLocks noGrp="1"/>
          </p:cNvGraphicFramePr>
          <p:nvPr>
            <p:ph idx="1"/>
            <p:extLst>
              <p:ext uri="{D42A27DB-BD31-4B8C-83A1-F6EECF244321}">
                <p14:modId xmlns:p14="http://schemas.microsoft.com/office/powerpoint/2010/main" val="2767453905"/>
              </p:ext>
            </p:extLst>
          </p:nvPr>
        </p:nvGraphicFramePr>
        <p:xfrm>
          <a:off x="330777" y="1369146"/>
          <a:ext cx="5106530" cy="3501873"/>
        </p:xfrm>
        <a:graphic>
          <a:graphicData uri="http://schemas.openxmlformats.org/drawingml/2006/table">
            <a:tbl>
              <a:tblPr firstRow="1" bandRow="1">
                <a:tableStyleId>{5940675A-B579-460E-94D1-54222C63F5DA}</a:tableStyleId>
              </a:tblPr>
              <a:tblGrid>
                <a:gridCol w="1618241">
                  <a:extLst>
                    <a:ext uri="{9D8B030D-6E8A-4147-A177-3AD203B41FA5}">
                      <a16:colId xmlns:a16="http://schemas.microsoft.com/office/drawing/2014/main" val="426313995"/>
                    </a:ext>
                  </a:extLst>
                </a:gridCol>
                <a:gridCol w="3488289">
                  <a:extLst>
                    <a:ext uri="{9D8B030D-6E8A-4147-A177-3AD203B41FA5}">
                      <a16:colId xmlns:a16="http://schemas.microsoft.com/office/drawing/2014/main" val="1029426583"/>
                    </a:ext>
                  </a:extLst>
                </a:gridCol>
              </a:tblGrid>
              <a:tr h="260098">
                <a:tc gridSpan="2">
                  <a:txBody>
                    <a:bodyPr/>
                    <a:lstStyle/>
                    <a:p>
                      <a:pPr algn="ctr"/>
                      <a:r>
                        <a:rPr lang="en-US" sz="1800" b="1" dirty="0"/>
                        <a:t>Role Constraint</a:t>
                      </a:r>
                    </a:p>
                  </a:txBody>
                  <a:tcPr marL="68580" marR="68580" marT="34290" marB="34290">
                    <a:solidFill>
                      <a:schemeClr val="tx2">
                        <a:lumMod val="50000"/>
                        <a:lumOff val="50000"/>
                      </a:schemeClr>
                    </a:solidFill>
                  </a:tcPr>
                </a:tc>
                <a:tc hMerge="1">
                  <a:txBody>
                    <a:bodyPr/>
                    <a:lstStyle/>
                    <a:p>
                      <a:endParaRPr lang="en-US" dirty="0"/>
                    </a:p>
                  </a:txBody>
                  <a:tcPr>
                    <a:solidFill>
                      <a:schemeClr val="tx2">
                        <a:lumMod val="10000"/>
                        <a:lumOff val="90000"/>
                      </a:schemeClr>
                    </a:solidFill>
                  </a:tcPr>
                </a:tc>
                <a:extLst>
                  <a:ext uri="{0D108BD9-81ED-4DB2-BD59-A6C34878D82A}">
                    <a16:rowId xmlns:a16="http://schemas.microsoft.com/office/drawing/2014/main" val="1083192902"/>
                  </a:ext>
                </a:extLst>
              </a:tr>
              <a:tr h="284347">
                <a:tc>
                  <a:txBody>
                    <a:bodyPr/>
                    <a:lstStyle/>
                    <a:p>
                      <a:r>
                        <a:rPr lang="en-US" sz="1000" b="1" dirty="0"/>
                        <a:t>Pediatrician</a:t>
                      </a:r>
                      <a:endParaRPr lang="en-US" sz="1000" dirty="0"/>
                    </a:p>
                  </a:txBody>
                  <a:tcPr marL="68580" marR="68580" marT="34290" marB="34290">
                    <a:solidFill>
                      <a:schemeClr val="tx2">
                        <a:lumMod val="10000"/>
                        <a:lumOff val="90000"/>
                      </a:schemeClr>
                    </a:solidFill>
                  </a:tcPr>
                </a:tc>
                <a:tc>
                  <a:txBody>
                    <a:bodyPr/>
                    <a:lstStyle/>
                    <a:p>
                      <a:r>
                        <a:rPr lang="en-US" sz="1000" dirty="0"/>
                        <a:t>Can only talk but not touch the materials.</a:t>
                      </a:r>
                    </a:p>
                  </a:txBody>
                  <a:tcPr marL="68580" marR="68580" marT="34290" marB="34290">
                    <a:solidFill>
                      <a:schemeClr val="tx2">
                        <a:lumMod val="10000"/>
                        <a:lumOff val="90000"/>
                      </a:schemeClr>
                    </a:solidFill>
                  </a:tcPr>
                </a:tc>
                <a:extLst>
                  <a:ext uri="{0D108BD9-81ED-4DB2-BD59-A6C34878D82A}">
                    <a16:rowId xmlns:a16="http://schemas.microsoft.com/office/drawing/2014/main" val="2354280960"/>
                  </a:ext>
                </a:extLst>
              </a:tr>
              <a:tr h="701128">
                <a:tc>
                  <a:txBody>
                    <a:bodyPr/>
                    <a:lstStyle/>
                    <a:p>
                      <a:r>
                        <a:rPr lang="en-US" sz="1000" b="1" dirty="0"/>
                        <a:t>Psychologist</a:t>
                      </a:r>
                      <a:endParaRPr lang="en-US" sz="1000" dirty="0"/>
                    </a:p>
                  </a:txBody>
                  <a:tcPr marL="68580" marR="68580" marT="34290" marB="34290">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Can give suggestions but cannot initiate action unless asked.</a:t>
                      </a:r>
                    </a:p>
                    <a:p>
                      <a:endParaRPr lang="en-US" sz="1000" dirty="0"/>
                    </a:p>
                  </a:txBody>
                  <a:tcPr marL="68580" marR="68580" marT="34290" marB="34290">
                    <a:solidFill>
                      <a:schemeClr val="tx2">
                        <a:lumMod val="10000"/>
                        <a:lumOff val="90000"/>
                      </a:schemeClr>
                    </a:solidFill>
                  </a:tcPr>
                </a:tc>
                <a:extLst>
                  <a:ext uri="{0D108BD9-81ED-4DB2-BD59-A6C34878D82A}">
                    <a16:rowId xmlns:a16="http://schemas.microsoft.com/office/drawing/2014/main" val="2747942117"/>
                  </a:ext>
                </a:extLst>
              </a:tr>
              <a:tr h="701128">
                <a:tc>
                  <a:txBody>
                    <a:bodyPr/>
                    <a:lstStyle/>
                    <a:p>
                      <a:r>
                        <a:rPr lang="en-US" sz="1000" b="1" dirty="0"/>
                        <a:t>Speech-Language Pathologist</a:t>
                      </a:r>
                      <a:endParaRPr lang="en-US" sz="1000" dirty="0"/>
                    </a:p>
                  </a:txBody>
                  <a:tcPr marL="68580" marR="68580" marT="34290" marB="34290">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Must repeat every instruction before it is acted upon.</a:t>
                      </a:r>
                    </a:p>
                    <a:p>
                      <a:endParaRPr lang="en-US" sz="1000" dirty="0"/>
                    </a:p>
                  </a:txBody>
                  <a:tcPr marL="68580" marR="68580" marT="34290" marB="34290">
                    <a:solidFill>
                      <a:schemeClr val="tx2">
                        <a:lumMod val="10000"/>
                        <a:lumOff val="90000"/>
                      </a:schemeClr>
                    </a:solidFill>
                  </a:tcPr>
                </a:tc>
                <a:extLst>
                  <a:ext uri="{0D108BD9-81ED-4DB2-BD59-A6C34878D82A}">
                    <a16:rowId xmlns:a16="http://schemas.microsoft.com/office/drawing/2014/main" val="3182121655"/>
                  </a:ext>
                </a:extLst>
              </a:tr>
              <a:tr h="490790">
                <a:tc>
                  <a:txBody>
                    <a:bodyPr/>
                    <a:lstStyle/>
                    <a:p>
                      <a:r>
                        <a:rPr lang="en-US" sz="1000" b="1" dirty="0"/>
                        <a:t>Occupational Therapist</a:t>
                      </a:r>
                      <a:endParaRPr lang="en-US" sz="1000" dirty="0"/>
                    </a:p>
                  </a:txBody>
                  <a:tcPr marL="68580" marR="68580" marT="34290" marB="34290">
                    <a:solidFill>
                      <a:schemeClr val="tx2">
                        <a:lumMod val="10000"/>
                        <a:lumOff val="90000"/>
                      </a:schemeClr>
                    </a:solidFill>
                  </a:tcPr>
                </a:tc>
                <a:tc>
                  <a:txBody>
                    <a:bodyPr/>
                    <a:lstStyle/>
                    <a:p>
                      <a:r>
                        <a:rPr lang="en-US" sz="1000" dirty="0"/>
                        <a:t>Can use their hands but must keep their eyes closed.</a:t>
                      </a:r>
                    </a:p>
                  </a:txBody>
                  <a:tcPr marL="68580" marR="68580" marT="34290" marB="34290">
                    <a:solidFill>
                      <a:schemeClr val="tx2">
                        <a:lumMod val="10000"/>
                        <a:lumOff val="90000"/>
                      </a:schemeClr>
                    </a:solidFill>
                  </a:tcPr>
                </a:tc>
                <a:extLst>
                  <a:ext uri="{0D108BD9-81ED-4DB2-BD59-A6C34878D82A}">
                    <a16:rowId xmlns:a16="http://schemas.microsoft.com/office/drawing/2014/main" val="4271721331"/>
                  </a:ext>
                </a:extLst>
              </a:tr>
              <a:tr h="490790">
                <a:tc>
                  <a:txBody>
                    <a:bodyPr/>
                    <a:lstStyle/>
                    <a:p>
                      <a:r>
                        <a:rPr lang="en-US" sz="1000" b="1" dirty="0"/>
                        <a:t>Social Worker</a:t>
                      </a:r>
                      <a:endParaRPr lang="en-US" sz="1000" dirty="0"/>
                    </a:p>
                  </a:txBody>
                  <a:tcPr marL="68580" marR="68580" marT="34290" marB="34290">
                    <a:solidFill>
                      <a:schemeClr val="tx2">
                        <a:lumMod val="10000"/>
                        <a:lumOff val="90000"/>
                      </a:schemeClr>
                    </a:solidFill>
                  </a:tcPr>
                </a:tc>
                <a:tc>
                  <a:txBody>
                    <a:bodyPr/>
                    <a:lstStyle/>
                    <a:p>
                      <a:r>
                        <a:rPr lang="en-US" sz="1000" dirty="0"/>
                        <a:t>Can move materials but can’t make any decisions independently.</a:t>
                      </a:r>
                    </a:p>
                  </a:txBody>
                  <a:tcPr marL="68580" marR="68580" marT="34290" marB="34290">
                    <a:solidFill>
                      <a:schemeClr val="tx2">
                        <a:lumMod val="10000"/>
                        <a:lumOff val="90000"/>
                      </a:schemeClr>
                    </a:solidFill>
                  </a:tcPr>
                </a:tc>
                <a:extLst>
                  <a:ext uri="{0D108BD9-81ED-4DB2-BD59-A6C34878D82A}">
                    <a16:rowId xmlns:a16="http://schemas.microsoft.com/office/drawing/2014/main" val="4073048639"/>
                  </a:ext>
                </a:extLst>
              </a:tr>
              <a:tr h="490790">
                <a:tc>
                  <a:txBody>
                    <a:bodyPr/>
                    <a:lstStyle/>
                    <a:p>
                      <a:r>
                        <a:rPr lang="en-US" sz="1000" b="1" dirty="0"/>
                        <a:t>Educator</a:t>
                      </a:r>
                      <a:endParaRPr lang="en-US" sz="1000" dirty="0"/>
                    </a:p>
                  </a:txBody>
                  <a:tcPr marL="68580" marR="68580" marT="34290" marB="34290">
                    <a:solidFill>
                      <a:schemeClr val="tx2">
                        <a:lumMod val="10000"/>
                        <a:lumOff val="90000"/>
                      </a:schemeClr>
                    </a:solidFill>
                  </a:tcPr>
                </a:tc>
                <a:tc>
                  <a:txBody>
                    <a:bodyPr/>
                    <a:lstStyle/>
                    <a:p>
                      <a:r>
                        <a:rPr lang="en-US" sz="1000" dirty="0"/>
                        <a:t>Can only use one hand but can suggest strategies.</a:t>
                      </a:r>
                    </a:p>
                  </a:txBody>
                  <a:tcPr marL="68580" marR="68580" marT="34290" marB="34290">
                    <a:solidFill>
                      <a:schemeClr val="tx2">
                        <a:lumMod val="10000"/>
                        <a:lumOff val="90000"/>
                      </a:schemeClr>
                    </a:solidFill>
                  </a:tcPr>
                </a:tc>
                <a:extLst>
                  <a:ext uri="{0D108BD9-81ED-4DB2-BD59-A6C34878D82A}">
                    <a16:rowId xmlns:a16="http://schemas.microsoft.com/office/drawing/2014/main" val="1538658309"/>
                  </a:ext>
                </a:extLst>
              </a:tr>
            </a:tbl>
          </a:graphicData>
        </a:graphic>
      </p:graphicFrame>
    </p:spTree>
    <p:extLst>
      <p:ext uri="{BB962C8B-B14F-4D97-AF65-F5344CB8AC3E}">
        <p14:creationId xmlns:p14="http://schemas.microsoft.com/office/powerpoint/2010/main" val="2251367853"/>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E72E-D3FD-133A-D2C7-0B96C6FD4432}"/>
              </a:ext>
            </a:extLst>
          </p:cNvPr>
          <p:cNvSpPr>
            <a:spLocks noGrp="1"/>
          </p:cNvSpPr>
          <p:nvPr>
            <p:ph type="title"/>
          </p:nvPr>
        </p:nvSpPr>
        <p:spPr>
          <a:xfrm>
            <a:off x="628650" y="173485"/>
            <a:ext cx="7886700" cy="994172"/>
          </a:xfrm>
        </p:spPr>
        <p:txBody>
          <a:bodyPr/>
          <a:lstStyle/>
          <a:p>
            <a:r>
              <a:rPr lang="en-US" b="1" dirty="0"/>
              <a:t>The Tower Challenge</a:t>
            </a:r>
          </a:p>
        </p:txBody>
      </p:sp>
      <p:sp>
        <p:nvSpPr>
          <p:cNvPr id="3" name="Content Placeholder 2">
            <a:extLst>
              <a:ext uri="{FF2B5EF4-FFF2-40B4-BE49-F238E27FC236}">
                <a16:creationId xmlns:a16="http://schemas.microsoft.com/office/drawing/2014/main" id="{39F29186-2B9C-65D7-03D8-ECBA027A4570}"/>
              </a:ext>
            </a:extLst>
          </p:cNvPr>
          <p:cNvSpPr>
            <a:spLocks noGrp="1"/>
          </p:cNvSpPr>
          <p:nvPr>
            <p:ph idx="1"/>
          </p:nvPr>
        </p:nvSpPr>
        <p:spPr>
          <a:xfrm>
            <a:off x="628650" y="1076179"/>
            <a:ext cx="7886700" cy="3793478"/>
          </a:xfrm>
        </p:spPr>
        <p:txBody>
          <a:bodyPr>
            <a:normAutofit/>
          </a:bodyPr>
          <a:lstStyle/>
          <a:p>
            <a:pPr marL="0" indent="0" fontAlgn="base">
              <a:buNone/>
            </a:pPr>
            <a:r>
              <a:rPr lang="en-US" b="1" dirty="0"/>
              <a:t>Discussion:</a:t>
            </a:r>
          </a:p>
          <a:p>
            <a:pPr fontAlgn="base"/>
            <a:r>
              <a:rPr lang="en-US" dirty="0"/>
              <a:t>What were the biggest challenges in working as a team?</a:t>
            </a:r>
          </a:p>
          <a:p>
            <a:pPr fontAlgn="base"/>
            <a:r>
              <a:rPr lang="en-US" dirty="0"/>
              <a:t>How did you overcome communication barriers?</a:t>
            </a:r>
          </a:p>
          <a:p>
            <a:pPr fontAlgn="base"/>
            <a:r>
              <a:rPr lang="en-US" dirty="0"/>
              <a:t>Which strategies helped ensure collaboration?</a:t>
            </a:r>
          </a:p>
          <a:p>
            <a:pPr fontAlgn="base"/>
            <a:r>
              <a:rPr lang="en-US" dirty="0"/>
              <a:t>How does this activity mirror real-life interprofessional teamwork?</a:t>
            </a:r>
          </a:p>
          <a:p>
            <a:pPr marL="0" indent="0" fontAlgn="base">
              <a:buNone/>
            </a:pPr>
            <a:endParaRPr lang="en-US" dirty="0"/>
          </a:p>
          <a:p>
            <a:pPr marL="0" indent="0" fontAlgn="base">
              <a:buNone/>
            </a:pPr>
            <a:r>
              <a:rPr lang="en-US" b="1" dirty="0"/>
              <a:t>Key Takeaways:</a:t>
            </a:r>
          </a:p>
          <a:p>
            <a:pPr>
              <a:buFont typeface="System Font Regular"/>
              <a:buChar char="✅"/>
            </a:pPr>
            <a:r>
              <a:rPr lang="en-US" dirty="0"/>
              <a:t> Each role has unique contributions and limitations— no one can complete the task alone.</a:t>
            </a:r>
          </a:p>
          <a:p>
            <a:pPr>
              <a:buFont typeface="System Font Regular"/>
              <a:buChar char="✅"/>
            </a:pPr>
            <a:r>
              <a:rPr lang="en-US" dirty="0"/>
              <a:t> Effective communication is key, especially when roles have constraints.</a:t>
            </a:r>
          </a:p>
          <a:p>
            <a:pPr>
              <a:buFont typeface="System Font Regular"/>
              <a:buChar char="✅"/>
            </a:pPr>
            <a:r>
              <a:rPr lang="en-US" dirty="0"/>
              <a:t> Interprofessional teamwork requires trust, patience, and adaptability.</a:t>
            </a:r>
          </a:p>
          <a:p>
            <a:pPr>
              <a:buFont typeface="System Font Regular"/>
              <a:buChar char="✅"/>
            </a:pPr>
            <a:r>
              <a:rPr lang="en-US" dirty="0"/>
              <a:t> Collaboration, not competition, leads to the best results in patient care.</a:t>
            </a:r>
          </a:p>
          <a:p>
            <a:pPr marL="0" indent="0" fontAlgn="base">
              <a:buNone/>
            </a:pPr>
            <a:endParaRPr lang="en-US" dirty="0"/>
          </a:p>
          <a:p>
            <a:endParaRPr lang="en-US" dirty="0"/>
          </a:p>
        </p:txBody>
      </p:sp>
      <p:pic>
        <p:nvPicPr>
          <p:cNvPr id="4" name="Picture 4" descr="Spaghetti and Marshmallow Structures - Instructables">
            <a:extLst>
              <a:ext uri="{FF2B5EF4-FFF2-40B4-BE49-F238E27FC236}">
                <a16:creationId xmlns:a16="http://schemas.microsoft.com/office/drawing/2014/main" id="{5DB82F60-B2DC-9E8C-7C37-22FD61107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669"/>
          <a:stretch>
            <a:fillRect/>
          </a:stretch>
        </p:blipFill>
        <p:spPr bwMode="auto">
          <a:xfrm>
            <a:off x="7001272" y="107042"/>
            <a:ext cx="2040737" cy="2121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7571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TM03457510[[fn=Savon]]</Template>
  <TotalTime>0</TotalTime>
  <Words>3109</Words>
  <Application>Microsoft Office PowerPoint</Application>
  <PresentationFormat>On-screen Show (16:9)</PresentationFormat>
  <Paragraphs>291</Paragraphs>
  <Slides>41</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BlinkMacSystemFont</vt:lpstr>
      <vt:lpstr>Garamond</vt:lpstr>
      <vt:lpstr>Courier New</vt:lpstr>
      <vt:lpstr>System Font Regular</vt:lpstr>
      <vt:lpstr>Arial</vt:lpstr>
      <vt:lpstr>Calibri</vt:lpstr>
      <vt:lpstr>Century Gothic</vt:lpstr>
      <vt:lpstr>Nunito</vt:lpstr>
      <vt:lpstr>Roboto</vt:lpstr>
      <vt:lpstr>Savon</vt:lpstr>
      <vt:lpstr>Learning With and From Each Other: Cultivating Interprofessional Collaboration for Trainees at Multiple Levels</vt:lpstr>
      <vt:lpstr>Our Team</vt:lpstr>
      <vt:lpstr>Disclosures</vt:lpstr>
      <vt:lpstr>Learning Objectives</vt:lpstr>
      <vt:lpstr>Agenda</vt:lpstr>
      <vt:lpstr>Why does interprofessional education (IPE) and interprofessional collaboration in DBP matter? </vt:lpstr>
      <vt:lpstr>The Tower Challenge</vt:lpstr>
      <vt:lpstr>The Tower Challenge</vt:lpstr>
      <vt:lpstr>The Tower Challenge</vt:lpstr>
      <vt:lpstr>BackgrounD</vt:lpstr>
      <vt:lpstr>PowerPoint Presentation</vt:lpstr>
      <vt:lpstr>Interprofessional Education in Medical Education</vt:lpstr>
      <vt:lpstr>DBP ACGME Milestones and IPE</vt:lpstr>
      <vt:lpstr>Why IPC Matters in DBP</vt:lpstr>
      <vt:lpstr>We are already doing it! </vt:lpstr>
      <vt:lpstr>IPC as a Workforce Solution </vt:lpstr>
      <vt:lpstr>Challenges to Interprofessional Education and Practice</vt:lpstr>
      <vt:lpstr>Best Practices in Interprofessional Facilitation</vt:lpstr>
      <vt:lpstr>PowerPoint Presentation</vt:lpstr>
      <vt:lpstr>Teaching IPC using Simulation</vt:lpstr>
      <vt:lpstr>Simulation Design</vt:lpstr>
      <vt:lpstr>Example activity</vt:lpstr>
      <vt:lpstr>PowerPoint Presentation</vt:lpstr>
      <vt:lpstr>IPE and IPC are ripe for scholarly activity!</vt:lpstr>
      <vt:lpstr>Assessment And Evaluation Methods</vt:lpstr>
      <vt:lpstr>Who could you evaluate? </vt:lpstr>
      <vt:lpstr>Who could complete assessment? </vt:lpstr>
      <vt:lpstr>What do you want to assess? </vt:lpstr>
      <vt:lpstr>Opportunities for local and national involvement with IPE and IPC</vt:lpstr>
      <vt:lpstr>Small Group Brainstorming</vt:lpstr>
      <vt:lpstr>Sample Learning activity: Interprofessional Case-Based Simulation series</vt:lpstr>
      <vt:lpstr>Overview</vt:lpstr>
      <vt:lpstr>Activity Structure</vt:lpstr>
      <vt:lpstr>Assessment and Evaluation of Curriculum</vt:lpstr>
      <vt:lpstr>Results</vt:lpstr>
      <vt:lpstr>Key Takeaways and Next Steps</vt:lpstr>
      <vt:lpstr>Simulation Exercise</vt:lpstr>
      <vt:lpstr>Conclusion and Wrap-up</vt:lpstr>
      <vt:lpstr>Contact Information</vt:lpstr>
      <vt:lpstr>Resources for Educators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Barnhardt, Elizabeth</cp:lastModifiedBy>
  <cp:revision>1</cp:revision>
  <dcterms:modified xsi:type="dcterms:W3CDTF">2025-07-29T14:51:51Z</dcterms:modified>
</cp:coreProperties>
</file>